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8" r:id="rId4"/>
    <p:sldId id="265" r:id="rId5"/>
    <p:sldId id="266" r:id="rId6"/>
    <p:sldId id="267" r:id="rId7"/>
    <p:sldId id="268" r:id="rId8"/>
    <p:sldId id="269" r:id="rId9"/>
    <p:sldId id="270" r:id="rId10"/>
    <p:sldId id="271" r:id="rId11"/>
    <p:sldId id="272" r:id="rId12"/>
    <p:sldId id="260"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5" r:id="rId35"/>
    <p:sldId id="294"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4B4D4D-CE12-463C-B0DF-21FC871225B7}" v="43" dt="2025-05-28T23:14:41.2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80" d="100"/>
          <a:sy n="80" d="100"/>
        </p:scale>
        <p:origin x="198" y="17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iel Sias" userId="b3adb88a120ebb95" providerId="LiveId" clId="{C44B4D4D-CE12-463C-B0DF-21FC871225B7}"/>
    <pc:docChg chg="undo custSel addSld delSld modSld">
      <pc:chgData name="Nathaniel Sias" userId="b3adb88a120ebb95" providerId="LiveId" clId="{C44B4D4D-CE12-463C-B0DF-21FC871225B7}" dt="2025-05-28T23:20:57.289" v="938" actId="115"/>
      <pc:docMkLst>
        <pc:docMk/>
      </pc:docMkLst>
      <pc:sldChg chg="del">
        <pc:chgData name="Nathaniel Sias" userId="b3adb88a120ebb95" providerId="LiveId" clId="{C44B4D4D-CE12-463C-B0DF-21FC871225B7}" dt="2025-05-28T22:23:42.760" v="0" actId="47"/>
        <pc:sldMkLst>
          <pc:docMk/>
          <pc:sldMk cId="3978131806" sldId="257"/>
        </pc:sldMkLst>
      </pc:sldChg>
      <pc:sldChg chg="modSp mod">
        <pc:chgData name="Nathaniel Sias" userId="b3adb88a120ebb95" providerId="LiveId" clId="{C44B4D4D-CE12-463C-B0DF-21FC871225B7}" dt="2025-05-28T22:36:38.410" v="131" actId="20577"/>
        <pc:sldMkLst>
          <pc:docMk/>
          <pc:sldMk cId="3072199872" sldId="258"/>
        </pc:sldMkLst>
        <pc:spChg chg="mod">
          <ac:chgData name="Nathaniel Sias" userId="b3adb88a120ebb95" providerId="LiveId" clId="{C44B4D4D-CE12-463C-B0DF-21FC871225B7}" dt="2025-05-28T22:31:34.430" v="116"/>
          <ac:spMkLst>
            <pc:docMk/>
            <pc:sldMk cId="3072199872" sldId="258"/>
            <ac:spMk id="2" creationId="{EBA24E5F-90E4-BEE0-1D94-EEBFAEB79627}"/>
          </ac:spMkLst>
        </pc:spChg>
        <pc:spChg chg="mod">
          <ac:chgData name="Nathaniel Sias" userId="b3adb88a120ebb95" providerId="LiveId" clId="{C44B4D4D-CE12-463C-B0DF-21FC871225B7}" dt="2025-05-28T22:36:38.410" v="131" actId="20577"/>
          <ac:spMkLst>
            <pc:docMk/>
            <pc:sldMk cId="3072199872" sldId="258"/>
            <ac:spMk id="4" creationId="{C90230DE-6CB3-9934-FBDA-08EFC4080BD3}"/>
          </ac:spMkLst>
        </pc:spChg>
      </pc:sldChg>
      <pc:sldChg chg="del">
        <pc:chgData name="Nathaniel Sias" userId="b3adb88a120ebb95" providerId="LiveId" clId="{C44B4D4D-CE12-463C-B0DF-21FC871225B7}" dt="2025-05-28T22:47:49.454" v="316" actId="47"/>
        <pc:sldMkLst>
          <pc:docMk/>
          <pc:sldMk cId="2684167668" sldId="259"/>
        </pc:sldMkLst>
      </pc:sldChg>
      <pc:sldChg chg="modSp mod">
        <pc:chgData name="Nathaniel Sias" userId="b3adb88a120ebb95" providerId="LiveId" clId="{C44B4D4D-CE12-463C-B0DF-21FC871225B7}" dt="2025-05-28T23:01:44.925" v="714" actId="115"/>
        <pc:sldMkLst>
          <pc:docMk/>
          <pc:sldMk cId="342931358" sldId="260"/>
        </pc:sldMkLst>
        <pc:spChg chg="mod">
          <ac:chgData name="Nathaniel Sias" userId="b3adb88a120ebb95" providerId="LiveId" clId="{C44B4D4D-CE12-463C-B0DF-21FC871225B7}" dt="2025-05-28T23:00:05.739" v="694" actId="1076"/>
          <ac:spMkLst>
            <pc:docMk/>
            <pc:sldMk cId="342931358" sldId="260"/>
            <ac:spMk id="2" creationId="{BA56D7F4-4B89-AD89-C076-038D54587607}"/>
          </ac:spMkLst>
        </pc:spChg>
        <pc:spChg chg="mod">
          <ac:chgData name="Nathaniel Sias" userId="b3adb88a120ebb95" providerId="LiveId" clId="{C44B4D4D-CE12-463C-B0DF-21FC871225B7}" dt="2025-05-28T23:01:44.925" v="714" actId="115"/>
          <ac:spMkLst>
            <pc:docMk/>
            <pc:sldMk cId="342931358" sldId="260"/>
            <ac:spMk id="3" creationId="{07C11668-414E-52C5-7789-FA308C0180D6}"/>
          </ac:spMkLst>
        </pc:spChg>
        <pc:picChg chg="ord">
          <ac:chgData name="Nathaniel Sias" userId="b3adb88a120ebb95" providerId="LiveId" clId="{C44B4D4D-CE12-463C-B0DF-21FC871225B7}" dt="2025-05-28T22:59:53.166" v="693" actId="167"/>
          <ac:picMkLst>
            <pc:docMk/>
            <pc:sldMk cId="342931358" sldId="260"/>
            <ac:picMk id="6" creationId="{4BDDF31B-84AD-A0E3-C584-CD15DE4808EB}"/>
          </ac:picMkLst>
        </pc:picChg>
      </pc:sldChg>
      <pc:sldChg chg="del">
        <pc:chgData name="Nathaniel Sias" userId="b3adb88a120ebb95" providerId="LiveId" clId="{C44B4D4D-CE12-463C-B0DF-21FC871225B7}" dt="2025-05-28T22:27:12.427" v="115" actId="47"/>
        <pc:sldMkLst>
          <pc:docMk/>
          <pc:sldMk cId="3837268848" sldId="261"/>
        </pc:sldMkLst>
      </pc:sldChg>
      <pc:sldChg chg="del">
        <pc:chgData name="Nathaniel Sias" userId="b3adb88a120ebb95" providerId="LiveId" clId="{C44B4D4D-CE12-463C-B0DF-21FC871225B7}" dt="2025-05-28T22:27:11.384" v="114" actId="47"/>
        <pc:sldMkLst>
          <pc:docMk/>
          <pc:sldMk cId="272062550" sldId="262"/>
        </pc:sldMkLst>
      </pc:sldChg>
      <pc:sldChg chg="addSp delSp modSp mod">
        <pc:chgData name="Nathaniel Sias" userId="b3adb88a120ebb95" providerId="LiveId" clId="{C44B4D4D-CE12-463C-B0DF-21FC871225B7}" dt="2025-05-28T22:25:06.954" v="111" actId="1076"/>
        <pc:sldMkLst>
          <pc:docMk/>
          <pc:sldMk cId="2948091950" sldId="263"/>
        </pc:sldMkLst>
        <pc:spChg chg="mod">
          <ac:chgData name="Nathaniel Sias" userId="b3adb88a120ebb95" providerId="LiveId" clId="{C44B4D4D-CE12-463C-B0DF-21FC871225B7}" dt="2025-05-28T22:24:06.310" v="24" actId="20577"/>
          <ac:spMkLst>
            <pc:docMk/>
            <pc:sldMk cId="2948091950" sldId="263"/>
            <ac:spMk id="2" creationId="{01BDE727-479E-A12E-7BC6-0C0B1743D491}"/>
          </ac:spMkLst>
        </pc:spChg>
        <pc:spChg chg="del">
          <ac:chgData name="Nathaniel Sias" userId="b3adb88a120ebb95" providerId="LiveId" clId="{C44B4D4D-CE12-463C-B0DF-21FC871225B7}" dt="2025-05-28T22:23:49.695" v="3" actId="478"/>
          <ac:spMkLst>
            <pc:docMk/>
            <pc:sldMk cId="2948091950" sldId="263"/>
            <ac:spMk id="3" creationId="{35F2EF3D-0625-5B8F-68CE-CEF4A37A343B}"/>
          </ac:spMkLst>
        </pc:spChg>
        <pc:spChg chg="add del mod">
          <ac:chgData name="Nathaniel Sias" userId="b3adb88a120ebb95" providerId="LiveId" clId="{C44B4D4D-CE12-463C-B0DF-21FC871225B7}" dt="2025-05-28T22:23:52.272" v="4" actId="478"/>
          <ac:spMkLst>
            <pc:docMk/>
            <pc:sldMk cId="2948091950" sldId="263"/>
            <ac:spMk id="6" creationId="{62B93DC6-09C9-FB4C-EFC6-6F702933F233}"/>
          </ac:spMkLst>
        </pc:spChg>
        <pc:spChg chg="add mod">
          <ac:chgData name="Nathaniel Sias" userId="b3adb88a120ebb95" providerId="LiveId" clId="{C44B4D4D-CE12-463C-B0DF-21FC871225B7}" dt="2025-05-28T22:25:06.954" v="111" actId="1076"/>
          <ac:spMkLst>
            <pc:docMk/>
            <pc:sldMk cId="2948091950" sldId="263"/>
            <ac:spMk id="7" creationId="{98D1B136-C45F-C8C9-0049-08C66B49B047}"/>
          </ac:spMkLst>
        </pc:spChg>
        <pc:cxnChg chg="mod">
          <ac:chgData name="Nathaniel Sias" userId="b3adb88a120ebb95" providerId="LiveId" clId="{C44B4D4D-CE12-463C-B0DF-21FC871225B7}" dt="2025-05-28T22:24:13.797" v="70" actId="1036"/>
          <ac:cxnSpMkLst>
            <pc:docMk/>
            <pc:sldMk cId="2948091950" sldId="263"/>
            <ac:cxnSpMk id="5" creationId="{C7CDCD81-B8B0-7866-0C67-65711705725D}"/>
          </ac:cxnSpMkLst>
        </pc:cxnChg>
      </pc:sldChg>
      <pc:sldChg chg="del">
        <pc:chgData name="Nathaniel Sias" userId="b3adb88a120ebb95" providerId="LiveId" clId="{C44B4D4D-CE12-463C-B0DF-21FC871225B7}" dt="2025-05-28T22:23:44.588" v="2" actId="47"/>
        <pc:sldMkLst>
          <pc:docMk/>
          <pc:sldMk cId="1830982388" sldId="264"/>
        </pc:sldMkLst>
      </pc:sldChg>
      <pc:sldChg chg="modSp add mod">
        <pc:chgData name="Nathaniel Sias" userId="b3adb88a120ebb95" providerId="LiveId" clId="{C44B4D4D-CE12-463C-B0DF-21FC871225B7}" dt="2025-05-28T22:43:18.095" v="181" actId="20577"/>
        <pc:sldMkLst>
          <pc:docMk/>
          <pc:sldMk cId="2417120466" sldId="264"/>
        </pc:sldMkLst>
        <pc:spChg chg="mod">
          <ac:chgData name="Nathaniel Sias" userId="b3adb88a120ebb95" providerId="LiveId" clId="{C44B4D4D-CE12-463C-B0DF-21FC871225B7}" dt="2025-05-28T22:40:54.269" v="152" actId="20577"/>
          <ac:spMkLst>
            <pc:docMk/>
            <pc:sldMk cId="2417120466" sldId="264"/>
            <ac:spMk id="2" creationId="{B6ACDF74-1036-A721-157F-BB3712F4EFA1}"/>
          </ac:spMkLst>
        </pc:spChg>
        <pc:spChg chg="mod">
          <ac:chgData name="Nathaniel Sias" userId="b3adb88a120ebb95" providerId="LiveId" clId="{C44B4D4D-CE12-463C-B0DF-21FC871225B7}" dt="2025-05-28T22:43:18.095" v="181" actId="20577"/>
          <ac:spMkLst>
            <pc:docMk/>
            <pc:sldMk cId="2417120466" sldId="264"/>
            <ac:spMk id="4" creationId="{AA9E563C-A52E-D8F4-C3F1-77EA90B8C4C3}"/>
          </ac:spMkLst>
        </pc:spChg>
      </pc:sldChg>
      <pc:sldChg chg="del">
        <pc:chgData name="Nathaniel Sias" userId="b3adb88a120ebb95" providerId="LiveId" clId="{C44B4D4D-CE12-463C-B0DF-21FC871225B7}" dt="2025-05-28T22:27:07.289" v="112" actId="47"/>
        <pc:sldMkLst>
          <pc:docMk/>
          <pc:sldMk cId="1408116446" sldId="265"/>
        </pc:sldMkLst>
      </pc:sldChg>
      <pc:sldChg chg="modSp add mod">
        <pc:chgData name="Nathaniel Sias" userId="b3adb88a120ebb95" providerId="LiveId" clId="{C44B4D4D-CE12-463C-B0DF-21FC871225B7}" dt="2025-05-28T22:47:44.997" v="315" actId="20577"/>
        <pc:sldMkLst>
          <pc:docMk/>
          <pc:sldMk cId="2532543817" sldId="265"/>
        </pc:sldMkLst>
        <pc:spChg chg="mod">
          <ac:chgData name="Nathaniel Sias" userId="b3adb88a120ebb95" providerId="LiveId" clId="{C44B4D4D-CE12-463C-B0DF-21FC871225B7}" dt="2025-05-28T22:47:27.760" v="283" actId="20577"/>
          <ac:spMkLst>
            <pc:docMk/>
            <pc:sldMk cId="2532543817" sldId="265"/>
            <ac:spMk id="2" creationId="{6B2F26E8-77B4-831F-1D90-C38781730092}"/>
          </ac:spMkLst>
        </pc:spChg>
        <pc:spChg chg="mod">
          <ac:chgData name="Nathaniel Sias" userId="b3adb88a120ebb95" providerId="LiveId" clId="{C44B4D4D-CE12-463C-B0DF-21FC871225B7}" dt="2025-05-28T22:47:44.997" v="315" actId="20577"/>
          <ac:spMkLst>
            <pc:docMk/>
            <pc:sldMk cId="2532543817" sldId="265"/>
            <ac:spMk id="4" creationId="{1A6E2A66-B9F6-30B1-86BC-DD439585ACEF}"/>
          </ac:spMkLst>
        </pc:spChg>
      </pc:sldChg>
      <pc:sldChg chg="modSp add mod">
        <pc:chgData name="Nathaniel Sias" userId="b3adb88a120ebb95" providerId="LiveId" clId="{C44B4D4D-CE12-463C-B0DF-21FC871225B7}" dt="2025-05-28T22:52:13.795" v="383" actId="5793"/>
        <pc:sldMkLst>
          <pc:docMk/>
          <pc:sldMk cId="3556915626" sldId="266"/>
        </pc:sldMkLst>
        <pc:spChg chg="mod">
          <ac:chgData name="Nathaniel Sias" userId="b3adb88a120ebb95" providerId="LiveId" clId="{C44B4D4D-CE12-463C-B0DF-21FC871225B7}" dt="2025-05-28T22:51:42.919" v="327" actId="20577"/>
          <ac:spMkLst>
            <pc:docMk/>
            <pc:sldMk cId="3556915626" sldId="266"/>
            <ac:spMk id="2" creationId="{CB6BD516-87A6-BD10-AEB4-9305B88A1A9A}"/>
          </ac:spMkLst>
        </pc:spChg>
        <pc:spChg chg="mod">
          <ac:chgData name="Nathaniel Sias" userId="b3adb88a120ebb95" providerId="LiveId" clId="{C44B4D4D-CE12-463C-B0DF-21FC871225B7}" dt="2025-05-28T22:52:13.795" v="383" actId="5793"/>
          <ac:spMkLst>
            <pc:docMk/>
            <pc:sldMk cId="3556915626" sldId="266"/>
            <ac:spMk id="4" creationId="{8001905F-CF3A-4601-8EC4-B5DD63890FBB}"/>
          </ac:spMkLst>
        </pc:spChg>
      </pc:sldChg>
      <pc:sldChg chg="del">
        <pc:chgData name="Nathaniel Sias" userId="b3adb88a120ebb95" providerId="LiveId" clId="{C44B4D4D-CE12-463C-B0DF-21FC871225B7}" dt="2025-05-28T22:27:08.504" v="113" actId="47"/>
        <pc:sldMkLst>
          <pc:docMk/>
          <pc:sldMk cId="4061509391" sldId="266"/>
        </pc:sldMkLst>
      </pc:sldChg>
      <pc:sldChg chg="modSp add mod">
        <pc:chgData name="Nathaniel Sias" userId="b3adb88a120ebb95" providerId="LiveId" clId="{C44B4D4D-CE12-463C-B0DF-21FC871225B7}" dt="2025-05-28T22:53:34.410" v="457" actId="20577"/>
        <pc:sldMkLst>
          <pc:docMk/>
          <pc:sldMk cId="71990773" sldId="267"/>
        </pc:sldMkLst>
        <pc:spChg chg="mod">
          <ac:chgData name="Nathaniel Sias" userId="b3adb88a120ebb95" providerId="LiveId" clId="{C44B4D4D-CE12-463C-B0DF-21FC871225B7}" dt="2025-05-28T22:52:49.140" v="392" actId="20577"/>
          <ac:spMkLst>
            <pc:docMk/>
            <pc:sldMk cId="71990773" sldId="267"/>
            <ac:spMk id="2" creationId="{573DD0CE-3666-844A-7D43-B6C37832FC29}"/>
          </ac:spMkLst>
        </pc:spChg>
        <pc:spChg chg="mod">
          <ac:chgData name="Nathaniel Sias" userId="b3adb88a120ebb95" providerId="LiveId" clId="{C44B4D4D-CE12-463C-B0DF-21FC871225B7}" dt="2025-05-28T22:53:34.410" v="457" actId="20577"/>
          <ac:spMkLst>
            <pc:docMk/>
            <pc:sldMk cId="71990773" sldId="267"/>
            <ac:spMk id="4" creationId="{10078A11-50FC-E1C9-7818-1F639B045C3C}"/>
          </ac:spMkLst>
        </pc:spChg>
      </pc:sldChg>
      <pc:sldChg chg="del">
        <pc:chgData name="Nathaniel Sias" userId="b3adb88a120ebb95" providerId="LiveId" clId="{C44B4D4D-CE12-463C-B0DF-21FC871225B7}" dt="2025-05-28T22:23:43.845" v="1" actId="47"/>
        <pc:sldMkLst>
          <pc:docMk/>
          <pc:sldMk cId="4093794772" sldId="267"/>
        </pc:sldMkLst>
      </pc:sldChg>
      <pc:sldChg chg="modSp add mod">
        <pc:chgData name="Nathaniel Sias" userId="b3adb88a120ebb95" providerId="LiveId" clId="{C44B4D4D-CE12-463C-B0DF-21FC871225B7}" dt="2025-05-28T22:56:11.839" v="547" actId="115"/>
        <pc:sldMkLst>
          <pc:docMk/>
          <pc:sldMk cId="1006411890" sldId="268"/>
        </pc:sldMkLst>
        <pc:spChg chg="mod">
          <ac:chgData name="Nathaniel Sias" userId="b3adb88a120ebb95" providerId="LiveId" clId="{C44B4D4D-CE12-463C-B0DF-21FC871225B7}" dt="2025-05-28T22:54:04.177" v="463" actId="404"/>
          <ac:spMkLst>
            <pc:docMk/>
            <pc:sldMk cId="1006411890" sldId="268"/>
            <ac:spMk id="2" creationId="{AD150CD7-E8A9-4626-F39A-D9DB819452C4}"/>
          </ac:spMkLst>
        </pc:spChg>
        <pc:spChg chg="mod">
          <ac:chgData name="Nathaniel Sias" userId="b3adb88a120ebb95" providerId="LiveId" clId="{C44B4D4D-CE12-463C-B0DF-21FC871225B7}" dt="2025-05-28T22:56:11.839" v="547" actId="115"/>
          <ac:spMkLst>
            <pc:docMk/>
            <pc:sldMk cId="1006411890" sldId="268"/>
            <ac:spMk id="3" creationId="{FC46DEBB-BA83-529E-4253-2919C1096293}"/>
          </ac:spMkLst>
        </pc:spChg>
        <pc:picChg chg="ord">
          <ac:chgData name="Nathaniel Sias" userId="b3adb88a120ebb95" providerId="LiveId" clId="{C44B4D4D-CE12-463C-B0DF-21FC871225B7}" dt="2025-05-28T22:54:21.128" v="466" actId="167"/>
          <ac:picMkLst>
            <pc:docMk/>
            <pc:sldMk cId="1006411890" sldId="268"/>
            <ac:picMk id="6" creationId="{39B31C06-5D1B-1787-F136-CD75E57A9161}"/>
          </ac:picMkLst>
        </pc:picChg>
      </pc:sldChg>
      <pc:sldChg chg="delSp modSp add mod">
        <pc:chgData name="Nathaniel Sias" userId="b3adb88a120ebb95" providerId="LiveId" clId="{C44B4D4D-CE12-463C-B0DF-21FC871225B7}" dt="2025-05-28T22:55:18.475" v="496" actId="20577"/>
        <pc:sldMkLst>
          <pc:docMk/>
          <pc:sldMk cId="1731231110" sldId="269"/>
        </pc:sldMkLst>
        <pc:spChg chg="mod">
          <ac:chgData name="Nathaniel Sias" userId="b3adb88a120ebb95" providerId="LiveId" clId="{C44B4D4D-CE12-463C-B0DF-21FC871225B7}" dt="2025-05-28T22:55:18.475" v="496" actId="20577"/>
          <ac:spMkLst>
            <pc:docMk/>
            <pc:sldMk cId="1731231110" sldId="269"/>
            <ac:spMk id="2" creationId="{3A420007-A8BE-D106-FF70-7E132B8A9C58}"/>
          </ac:spMkLst>
        </pc:spChg>
        <pc:spChg chg="del">
          <ac:chgData name="Nathaniel Sias" userId="b3adb88a120ebb95" providerId="LiveId" clId="{C44B4D4D-CE12-463C-B0DF-21FC871225B7}" dt="2025-05-28T22:55:11.545" v="475" actId="478"/>
          <ac:spMkLst>
            <pc:docMk/>
            <pc:sldMk cId="1731231110" sldId="269"/>
            <ac:spMk id="4" creationId="{6F69D173-F562-59F4-5673-95E8DE6AF706}"/>
          </ac:spMkLst>
        </pc:spChg>
        <pc:picChg chg="del">
          <ac:chgData name="Nathaniel Sias" userId="b3adb88a120ebb95" providerId="LiveId" clId="{C44B4D4D-CE12-463C-B0DF-21FC871225B7}" dt="2025-05-28T22:55:10.125" v="474" actId="478"/>
          <ac:picMkLst>
            <pc:docMk/>
            <pc:sldMk cId="1731231110" sldId="269"/>
            <ac:picMk id="6" creationId="{1D163BA0-973D-4A4E-DE20-358B27EFFF2C}"/>
          </ac:picMkLst>
        </pc:picChg>
      </pc:sldChg>
      <pc:sldChg chg="modSp add mod">
        <pc:chgData name="Nathaniel Sias" userId="b3adb88a120ebb95" providerId="LiveId" clId="{C44B4D4D-CE12-463C-B0DF-21FC871225B7}" dt="2025-05-28T22:55:43.352" v="514" actId="113"/>
        <pc:sldMkLst>
          <pc:docMk/>
          <pc:sldMk cId="836642468" sldId="270"/>
        </pc:sldMkLst>
        <pc:spChg chg="mod">
          <ac:chgData name="Nathaniel Sias" userId="b3adb88a120ebb95" providerId="LiveId" clId="{C44B4D4D-CE12-463C-B0DF-21FC871225B7}" dt="2025-05-28T22:55:43.352" v="514" actId="113"/>
          <ac:spMkLst>
            <pc:docMk/>
            <pc:sldMk cId="836642468" sldId="270"/>
            <ac:spMk id="2" creationId="{CE626727-E4B9-8147-5BE2-EF573CB82320}"/>
          </ac:spMkLst>
        </pc:spChg>
      </pc:sldChg>
      <pc:sldChg chg="modSp add mod">
        <pc:chgData name="Nathaniel Sias" userId="b3adb88a120ebb95" providerId="LiveId" clId="{C44B4D4D-CE12-463C-B0DF-21FC871225B7}" dt="2025-05-28T22:56:37.747" v="563" actId="14100"/>
        <pc:sldMkLst>
          <pc:docMk/>
          <pc:sldMk cId="1008816165" sldId="271"/>
        </pc:sldMkLst>
        <pc:spChg chg="mod">
          <ac:chgData name="Nathaniel Sias" userId="b3adb88a120ebb95" providerId="LiveId" clId="{C44B4D4D-CE12-463C-B0DF-21FC871225B7}" dt="2025-05-28T22:56:37.747" v="563" actId="14100"/>
          <ac:spMkLst>
            <pc:docMk/>
            <pc:sldMk cId="1008816165" sldId="271"/>
            <ac:spMk id="2" creationId="{150E43B8-4B20-DF36-D132-C14722F01DAE}"/>
          </ac:spMkLst>
        </pc:spChg>
      </pc:sldChg>
      <pc:sldChg chg="modSp add mod">
        <pc:chgData name="Nathaniel Sias" userId="b3adb88a120ebb95" providerId="LiveId" clId="{C44B4D4D-CE12-463C-B0DF-21FC871225B7}" dt="2025-05-28T22:58:11.243" v="674" actId="14100"/>
        <pc:sldMkLst>
          <pc:docMk/>
          <pc:sldMk cId="1269393560" sldId="272"/>
        </pc:sldMkLst>
        <pc:spChg chg="mod">
          <ac:chgData name="Nathaniel Sias" userId="b3adb88a120ebb95" providerId="LiveId" clId="{C44B4D4D-CE12-463C-B0DF-21FC871225B7}" dt="2025-05-28T22:58:11.243" v="674" actId="14100"/>
          <ac:spMkLst>
            <pc:docMk/>
            <pc:sldMk cId="1269393560" sldId="272"/>
            <ac:spMk id="2" creationId="{E018D34F-D1B7-813B-A3F9-47838DD9CC41}"/>
          </ac:spMkLst>
        </pc:spChg>
      </pc:sldChg>
      <pc:sldChg chg="modSp add mod">
        <pc:chgData name="Nathaniel Sias" userId="b3adb88a120ebb95" providerId="LiveId" clId="{C44B4D4D-CE12-463C-B0DF-21FC871225B7}" dt="2025-05-28T23:01:56.977" v="717" actId="113"/>
        <pc:sldMkLst>
          <pc:docMk/>
          <pc:sldMk cId="1615832757" sldId="273"/>
        </pc:sldMkLst>
        <pc:spChg chg="mod">
          <ac:chgData name="Nathaniel Sias" userId="b3adb88a120ebb95" providerId="LiveId" clId="{C44B4D4D-CE12-463C-B0DF-21FC871225B7}" dt="2025-05-28T23:01:56.977" v="717" actId="113"/>
          <ac:spMkLst>
            <pc:docMk/>
            <pc:sldMk cId="1615832757" sldId="273"/>
            <ac:spMk id="3" creationId="{494EC190-0E65-F7E0-07CC-0BC64C1309D5}"/>
          </ac:spMkLst>
        </pc:spChg>
      </pc:sldChg>
      <pc:sldChg chg="modSp add mod">
        <pc:chgData name="Nathaniel Sias" userId="b3adb88a120ebb95" providerId="LiveId" clId="{C44B4D4D-CE12-463C-B0DF-21FC871225B7}" dt="2025-05-28T23:02:46.005" v="732" actId="404"/>
        <pc:sldMkLst>
          <pc:docMk/>
          <pc:sldMk cId="2092144730" sldId="274"/>
        </pc:sldMkLst>
        <pc:spChg chg="mod">
          <ac:chgData name="Nathaniel Sias" userId="b3adb88a120ebb95" providerId="LiveId" clId="{C44B4D4D-CE12-463C-B0DF-21FC871225B7}" dt="2025-05-28T23:02:46.005" v="732" actId="404"/>
          <ac:spMkLst>
            <pc:docMk/>
            <pc:sldMk cId="2092144730" sldId="274"/>
            <ac:spMk id="3" creationId="{59DA2D55-4D47-EE81-86DE-5781DF1AE39C}"/>
          </ac:spMkLst>
        </pc:spChg>
      </pc:sldChg>
      <pc:sldChg chg="modSp add mod">
        <pc:chgData name="Nathaniel Sias" userId="b3adb88a120ebb95" providerId="LiveId" clId="{C44B4D4D-CE12-463C-B0DF-21FC871225B7}" dt="2025-05-28T23:03:27.277" v="748" actId="115"/>
        <pc:sldMkLst>
          <pc:docMk/>
          <pc:sldMk cId="2824440552" sldId="275"/>
        </pc:sldMkLst>
        <pc:spChg chg="mod">
          <ac:chgData name="Nathaniel Sias" userId="b3adb88a120ebb95" providerId="LiveId" clId="{C44B4D4D-CE12-463C-B0DF-21FC871225B7}" dt="2025-05-28T23:03:27.277" v="748" actId="115"/>
          <ac:spMkLst>
            <pc:docMk/>
            <pc:sldMk cId="2824440552" sldId="275"/>
            <ac:spMk id="3" creationId="{3D588FB3-43BD-36BC-A6BC-662353739BB5}"/>
          </ac:spMkLst>
        </pc:spChg>
      </pc:sldChg>
      <pc:sldChg chg="modSp add mod">
        <pc:chgData name="Nathaniel Sias" userId="b3adb88a120ebb95" providerId="LiveId" clId="{C44B4D4D-CE12-463C-B0DF-21FC871225B7}" dt="2025-05-28T23:04:23.260" v="758" actId="113"/>
        <pc:sldMkLst>
          <pc:docMk/>
          <pc:sldMk cId="2736219924" sldId="276"/>
        </pc:sldMkLst>
        <pc:spChg chg="mod">
          <ac:chgData name="Nathaniel Sias" userId="b3adb88a120ebb95" providerId="LiveId" clId="{C44B4D4D-CE12-463C-B0DF-21FC871225B7}" dt="2025-05-28T23:03:48.622" v="750"/>
          <ac:spMkLst>
            <pc:docMk/>
            <pc:sldMk cId="2736219924" sldId="276"/>
            <ac:spMk id="2" creationId="{E79D6A7F-D8E8-773A-0F6F-987B30B37092}"/>
          </ac:spMkLst>
        </pc:spChg>
        <pc:spChg chg="mod">
          <ac:chgData name="Nathaniel Sias" userId="b3adb88a120ebb95" providerId="LiveId" clId="{C44B4D4D-CE12-463C-B0DF-21FC871225B7}" dt="2025-05-28T23:04:23.260" v="758" actId="113"/>
          <ac:spMkLst>
            <pc:docMk/>
            <pc:sldMk cId="2736219924" sldId="276"/>
            <ac:spMk id="3" creationId="{96E8D917-6C6D-8CB7-2458-6A463E0D6E24}"/>
          </ac:spMkLst>
        </pc:spChg>
      </pc:sldChg>
      <pc:sldChg chg="modSp add mod">
        <pc:chgData name="Nathaniel Sias" userId="b3adb88a120ebb95" providerId="LiveId" clId="{C44B4D4D-CE12-463C-B0DF-21FC871225B7}" dt="2025-05-28T23:05:37.562" v="779" actId="115"/>
        <pc:sldMkLst>
          <pc:docMk/>
          <pc:sldMk cId="2897455605" sldId="277"/>
        </pc:sldMkLst>
        <pc:spChg chg="mod">
          <ac:chgData name="Nathaniel Sias" userId="b3adb88a120ebb95" providerId="LiveId" clId="{C44B4D4D-CE12-463C-B0DF-21FC871225B7}" dt="2025-05-28T23:05:37.562" v="779" actId="115"/>
          <ac:spMkLst>
            <pc:docMk/>
            <pc:sldMk cId="2897455605" sldId="277"/>
            <ac:spMk id="3" creationId="{38EE5436-8CC8-88F5-A49D-9217E328B4DE}"/>
          </ac:spMkLst>
        </pc:spChg>
      </pc:sldChg>
      <pc:sldChg chg="modSp add mod">
        <pc:chgData name="Nathaniel Sias" userId="b3adb88a120ebb95" providerId="LiveId" clId="{C44B4D4D-CE12-463C-B0DF-21FC871225B7}" dt="2025-05-28T23:06:04.889" v="786" actId="20577"/>
        <pc:sldMkLst>
          <pc:docMk/>
          <pc:sldMk cId="1960496100" sldId="278"/>
        </pc:sldMkLst>
        <pc:spChg chg="mod">
          <ac:chgData name="Nathaniel Sias" userId="b3adb88a120ebb95" providerId="LiveId" clId="{C44B4D4D-CE12-463C-B0DF-21FC871225B7}" dt="2025-05-28T23:06:04.889" v="786" actId="20577"/>
          <ac:spMkLst>
            <pc:docMk/>
            <pc:sldMk cId="1960496100" sldId="278"/>
            <ac:spMk id="3" creationId="{EFFEA5B4-497F-0999-B687-B84A535BB4D0}"/>
          </ac:spMkLst>
        </pc:spChg>
      </pc:sldChg>
      <pc:sldChg chg="modSp add mod">
        <pc:chgData name="Nathaniel Sias" userId="b3adb88a120ebb95" providerId="LiveId" clId="{C44B4D4D-CE12-463C-B0DF-21FC871225B7}" dt="2025-05-28T23:07:39.272" v="810" actId="115"/>
        <pc:sldMkLst>
          <pc:docMk/>
          <pc:sldMk cId="1339710361" sldId="279"/>
        </pc:sldMkLst>
        <pc:spChg chg="mod">
          <ac:chgData name="Nathaniel Sias" userId="b3adb88a120ebb95" providerId="LiveId" clId="{C44B4D4D-CE12-463C-B0DF-21FC871225B7}" dt="2025-05-28T23:07:39.272" v="810" actId="115"/>
          <ac:spMkLst>
            <pc:docMk/>
            <pc:sldMk cId="1339710361" sldId="279"/>
            <ac:spMk id="3" creationId="{3C29A8E2-F9B4-7375-63E6-EC07820A5EBB}"/>
          </ac:spMkLst>
        </pc:spChg>
      </pc:sldChg>
      <pc:sldChg chg="modSp add mod">
        <pc:chgData name="Nathaniel Sias" userId="b3adb88a120ebb95" providerId="LiveId" clId="{C44B4D4D-CE12-463C-B0DF-21FC871225B7}" dt="2025-05-28T23:07:08.140" v="803" actId="115"/>
        <pc:sldMkLst>
          <pc:docMk/>
          <pc:sldMk cId="3623073930" sldId="280"/>
        </pc:sldMkLst>
        <pc:spChg chg="mod">
          <ac:chgData name="Nathaniel Sias" userId="b3adb88a120ebb95" providerId="LiveId" clId="{C44B4D4D-CE12-463C-B0DF-21FC871225B7}" dt="2025-05-28T23:07:08.140" v="803" actId="115"/>
          <ac:spMkLst>
            <pc:docMk/>
            <pc:sldMk cId="3623073930" sldId="280"/>
            <ac:spMk id="3" creationId="{6166ED8C-01D2-5854-D7C0-91E9CC04AEAE}"/>
          </ac:spMkLst>
        </pc:spChg>
      </pc:sldChg>
      <pc:sldChg chg="add del">
        <pc:chgData name="Nathaniel Sias" userId="b3adb88a120ebb95" providerId="LiveId" clId="{C44B4D4D-CE12-463C-B0DF-21FC871225B7}" dt="2025-05-28T23:06:50.930" v="798"/>
        <pc:sldMkLst>
          <pc:docMk/>
          <pc:sldMk cId="2482302016" sldId="281"/>
        </pc:sldMkLst>
      </pc:sldChg>
      <pc:sldChg chg="modSp add mod">
        <pc:chgData name="Nathaniel Sias" userId="b3adb88a120ebb95" providerId="LiveId" clId="{C44B4D4D-CE12-463C-B0DF-21FC871225B7}" dt="2025-05-28T23:20:43.987" v="933" actId="207"/>
        <pc:sldMkLst>
          <pc:docMk/>
          <pc:sldMk cId="3606755321" sldId="281"/>
        </pc:sldMkLst>
        <pc:spChg chg="mod">
          <ac:chgData name="Nathaniel Sias" userId="b3adb88a120ebb95" providerId="LiveId" clId="{C44B4D4D-CE12-463C-B0DF-21FC871225B7}" dt="2025-05-28T23:10:10.496" v="812"/>
          <ac:spMkLst>
            <pc:docMk/>
            <pc:sldMk cId="3606755321" sldId="281"/>
            <ac:spMk id="2" creationId="{D3E58741-367A-FC6B-EC11-442FEA04D872}"/>
          </ac:spMkLst>
        </pc:spChg>
        <pc:spChg chg="mod">
          <ac:chgData name="Nathaniel Sias" userId="b3adb88a120ebb95" providerId="LiveId" clId="{C44B4D4D-CE12-463C-B0DF-21FC871225B7}" dt="2025-05-28T23:20:43.987" v="933" actId="207"/>
          <ac:spMkLst>
            <pc:docMk/>
            <pc:sldMk cId="3606755321" sldId="281"/>
            <ac:spMk id="3" creationId="{F1E1DFC2-1448-509D-F4D8-F892C6E6373E}"/>
          </ac:spMkLst>
        </pc:spChg>
      </pc:sldChg>
      <pc:sldChg chg="modSp add mod">
        <pc:chgData name="Nathaniel Sias" userId="b3adb88a120ebb95" providerId="LiveId" clId="{C44B4D4D-CE12-463C-B0DF-21FC871225B7}" dt="2025-05-28T23:20:22.638" v="929" actId="115"/>
        <pc:sldMkLst>
          <pc:docMk/>
          <pc:sldMk cId="2675117707" sldId="282"/>
        </pc:sldMkLst>
        <pc:spChg chg="mod">
          <ac:chgData name="Nathaniel Sias" userId="b3adb88a120ebb95" providerId="LiveId" clId="{C44B4D4D-CE12-463C-B0DF-21FC871225B7}" dt="2025-05-28T23:20:22.638" v="929" actId="115"/>
          <ac:spMkLst>
            <pc:docMk/>
            <pc:sldMk cId="2675117707" sldId="282"/>
            <ac:spMk id="3" creationId="{390BB9AB-62B0-82B8-AD05-9E6A1DA8BEAD}"/>
          </ac:spMkLst>
        </pc:spChg>
      </pc:sldChg>
      <pc:sldChg chg="modSp add mod">
        <pc:chgData name="Nathaniel Sias" userId="b3adb88a120ebb95" providerId="LiveId" clId="{C44B4D4D-CE12-463C-B0DF-21FC871225B7}" dt="2025-05-28T23:20:05.531" v="926" actId="115"/>
        <pc:sldMkLst>
          <pc:docMk/>
          <pc:sldMk cId="1013934623" sldId="283"/>
        </pc:sldMkLst>
        <pc:spChg chg="mod">
          <ac:chgData name="Nathaniel Sias" userId="b3adb88a120ebb95" providerId="LiveId" clId="{C44B4D4D-CE12-463C-B0DF-21FC871225B7}" dt="2025-05-28T23:20:05.531" v="926" actId="115"/>
          <ac:spMkLst>
            <pc:docMk/>
            <pc:sldMk cId="1013934623" sldId="283"/>
            <ac:spMk id="3" creationId="{E5EE53A1-B59E-85BC-90D6-E8E699E681F2}"/>
          </ac:spMkLst>
        </pc:spChg>
      </pc:sldChg>
      <pc:sldChg chg="modSp add mod">
        <pc:chgData name="Nathaniel Sias" userId="b3adb88a120ebb95" providerId="LiveId" clId="{C44B4D4D-CE12-463C-B0DF-21FC871225B7}" dt="2025-05-28T23:19:46.066" v="922" actId="115"/>
        <pc:sldMkLst>
          <pc:docMk/>
          <pc:sldMk cId="4096780954" sldId="284"/>
        </pc:sldMkLst>
        <pc:spChg chg="mod">
          <ac:chgData name="Nathaniel Sias" userId="b3adb88a120ebb95" providerId="LiveId" clId="{C44B4D4D-CE12-463C-B0DF-21FC871225B7}" dt="2025-05-28T23:19:46.066" v="922" actId="115"/>
          <ac:spMkLst>
            <pc:docMk/>
            <pc:sldMk cId="4096780954" sldId="284"/>
            <ac:spMk id="3" creationId="{149F92CA-11BE-857B-0031-FB40850EC215}"/>
          </ac:spMkLst>
        </pc:spChg>
      </pc:sldChg>
      <pc:sldChg chg="modSp add mod">
        <pc:chgData name="Nathaniel Sias" userId="b3adb88a120ebb95" providerId="LiveId" clId="{C44B4D4D-CE12-463C-B0DF-21FC871225B7}" dt="2025-05-28T23:19:29.269" v="919" actId="115"/>
        <pc:sldMkLst>
          <pc:docMk/>
          <pc:sldMk cId="1139858618" sldId="285"/>
        </pc:sldMkLst>
        <pc:spChg chg="mod">
          <ac:chgData name="Nathaniel Sias" userId="b3adb88a120ebb95" providerId="LiveId" clId="{C44B4D4D-CE12-463C-B0DF-21FC871225B7}" dt="2025-05-28T23:19:29.269" v="919" actId="115"/>
          <ac:spMkLst>
            <pc:docMk/>
            <pc:sldMk cId="1139858618" sldId="285"/>
            <ac:spMk id="3" creationId="{585549BF-9A83-BAC8-251D-D0CFCDCA9A09}"/>
          </ac:spMkLst>
        </pc:spChg>
      </pc:sldChg>
      <pc:sldChg chg="modSp add mod">
        <pc:chgData name="Nathaniel Sias" userId="b3adb88a120ebb95" providerId="LiveId" clId="{C44B4D4D-CE12-463C-B0DF-21FC871225B7}" dt="2025-05-28T23:19:04.089" v="915" actId="20577"/>
        <pc:sldMkLst>
          <pc:docMk/>
          <pc:sldMk cId="4233710178" sldId="286"/>
        </pc:sldMkLst>
        <pc:spChg chg="mod">
          <ac:chgData name="Nathaniel Sias" userId="b3adb88a120ebb95" providerId="LiveId" clId="{C44B4D4D-CE12-463C-B0DF-21FC871225B7}" dt="2025-05-28T23:19:04.089" v="915" actId="20577"/>
          <ac:spMkLst>
            <pc:docMk/>
            <pc:sldMk cId="4233710178" sldId="286"/>
            <ac:spMk id="3" creationId="{4C1DB025-2D7B-8663-A004-0E33FD788107}"/>
          </ac:spMkLst>
        </pc:spChg>
      </pc:sldChg>
      <pc:sldChg chg="modSp add mod">
        <pc:chgData name="Nathaniel Sias" userId="b3adb88a120ebb95" providerId="LiveId" clId="{C44B4D4D-CE12-463C-B0DF-21FC871225B7}" dt="2025-05-28T23:18:35.036" v="910" actId="115"/>
        <pc:sldMkLst>
          <pc:docMk/>
          <pc:sldMk cId="3560698005" sldId="287"/>
        </pc:sldMkLst>
        <pc:spChg chg="mod">
          <ac:chgData name="Nathaniel Sias" userId="b3adb88a120ebb95" providerId="LiveId" clId="{C44B4D4D-CE12-463C-B0DF-21FC871225B7}" dt="2025-05-28T23:18:35.036" v="910" actId="115"/>
          <ac:spMkLst>
            <pc:docMk/>
            <pc:sldMk cId="3560698005" sldId="287"/>
            <ac:spMk id="3" creationId="{DA78F7A9-A7E9-BBE0-5441-EC7BC7CED021}"/>
          </ac:spMkLst>
        </pc:spChg>
      </pc:sldChg>
      <pc:sldChg chg="modSp add mod">
        <pc:chgData name="Nathaniel Sias" userId="b3adb88a120ebb95" providerId="LiveId" clId="{C44B4D4D-CE12-463C-B0DF-21FC871225B7}" dt="2025-05-28T23:18:07" v="906" actId="113"/>
        <pc:sldMkLst>
          <pc:docMk/>
          <pc:sldMk cId="3853494965" sldId="288"/>
        </pc:sldMkLst>
        <pc:spChg chg="mod">
          <ac:chgData name="Nathaniel Sias" userId="b3adb88a120ebb95" providerId="LiveId" clId="{C44B4D4D-CE12-463C-B0DF-21FC871225B7}" dt="2025-05-28T23:18:07" v="906" actId="113"/>
          <ac:spMkLst>
            <pc:docMk/>
            <pc:sldMk cId="3853494965" sldId="288"/>
            <ac:spMk id="3" creationId="{665B7F0D-B69B-74ED-EC01-90AB076BEF02}"/>
          </ac:spMkLst>
        </pc:spChg>
      </pc:sldChg>
      <pc:sldChg chg="modSp add mod">
        <pc:chgData name="Nathaniel Sias" userId="b3adb88a120ebb95" providerId="LiveId" clId="{C44B4D4D-CE12-463C-B0DF-21FC871225B7}" dt="2025-05-28T23:17:52.592" v="903" actId="115"/>
        <pc:sldMkLst>
          <pc:docMk/>
          <pc:sldMk cId="3232720544" sldId="289"/>
        </pc:sldMkLst>
        <pc:spChg chg="mod">
          <ac:chgData name="Nathaniel Sias" userId="b3adb88a120ebb95" providerId="LiveId" clId="{C44B4D4D-CE12-463C-B0DF-21FC871225B7}" dt="2025-05-28T23:17:52.592" v="903" actId="115"/>
          <ac:spMkLst>
            <pc:docMk/>
            <pc:sldMk cId="3232720544" sldId="289"/>
            <ac:spMk id="3" creationId="{42CD5900-109D-921D-8372-1B36E6143664}"/>
          </ac:spMkLst>
        </pc:spChg>
      </pc:sldChg>
      <pc:sldChg chg="modSp add mod">
        <pc:chgData name="Nathaniel Sias" userId="b3adb88a120ebb95" providerId="LiveId" clId="{C44B4D4D-CE12-463C-B0DF-21FC871225B7}" dt="2025-05-28T23:17:23.109" v="901" actId="115"/>
        <pc:sldMkLst>
          <pc:docMk/>
          <pc:sldMk cId="1843928388" sldId="290"/>
        </pc:sldMkLst>
        <pc:spChg chg="mod">
          <ac:chgData name="Nathaniel Sias" userId="b3adb88a120ebb95" providerId="LiveId" clId="{C44B4D4D-CE12-463C-B0DF-21FC871225B7}" dt="2025-05-28T23:17:23.109" v="901" actId="115"/>
          <ac:spMkLst>
            <pc:docMk/>
            <pc:sldMk cId="1843928388" sldId="290"/>
            <ac:spMk id="3" creationId="{F3449A59-F2F5-C045-5C21-FDD0E9BF3CC5}"/>
          </ac:spMkLst>
        </pc:spChg>
      </pc:sldChg>
      <pc:sldChg chg="modSp add mod">
        <pc:chgData name="Nathaniel Sias" userId="b3adb88a120ebb95" providerId="LiveId" clId="{C44B4D4D-CE12-463C-B0DF-21FC871225B7}" dt="2025-05-28T23:16:56.409" v="898" actId="113"/>
        <pc:sldMkLst>
          <pc:docMk/>
          <pc:sldMk cId="3648214500" sldId="291"/>
        </pc:sldMkLst>
        <pc:spChg chg="mod">
          <ac:chgData name="Nathaniel Sias" userId="b3adb88a120ebb95" providerId="LiveId" clId="{C44B4D4D-CE12-463C-B0DF-21FC871225B7}" dt="2025-05-28T23:16:56.409" v="898" actId="113"/>
          <ac:spMkLst>
            <pc:docMk/>
            <pc:sldMk cId="3648214500" sldId="291"/>
            <ac:spMk id="3" creationId="{900C0122-1DF2-BFA0-5958-3B6987E5712E}"/>
          </ac:spMkLst>
        </pc:spChg>
      </pc:sldChg>
      <pc:sldChg chg="modSp add mod">
        <pc:chgData name="Nathaniel Sias" userId="b3adb88a120ebb95" providerId="LiveId" clId="{C44B4D4D-CE12-463C-B0DF-21FC871225B7}" dt="2025-05-28T23:16:32.059" v="892" actId="1076"/>
        <pc:sldMkLst>
          <pc:docMk/>
          <pc:sldMk cId="3712493181" sldId="292"/>
        </pc:sldMkLst>
        <pc:spChg chg="mod">
          <ac:chgData name="Nathaniel Sias" userId="b3adb88a120ebb95" providerId="LiveId" clId="{C44B4D4D-CE12-463C-B0DF-21FC871225B7}" dt="2025-05-28T23:16:32.059" v="892" actId="1076"/>
          <ac:spMkLst>
            <pc:docMk/>
            <pc:sldMk cId="3712493181" sldId="292"/>
            <ac:spMk id="3" creationId="{3AF5D296-835C-1F1F-3FB7-63FB7623A019}"/>
          </ac:spMkLst>
        </pc:spChg>
      </pc:sldChg>
      <pc:sldChg chg="modSp add mod">
        <pc:chgData name="Nathaniel Sias" userId="b3adb88a120ebb95" providerId="LiveId" clId="{C44B4D4D-CE12-463C-B0DF-21FC871225B7}" dt="2025-05-28T23:15:45.222" v="881" actId="403"/>
        <pc:sldMkLst>
          <pc:docMk/>
          <pc:sldMk cId="3413568811" sldId="293"/>
        </pc:sldMkLst>
        <pc:spChg chg="mod">
          <ac:chgData name="Nathaniel Sias" userId="b3adb88a120ebb95" providerId="LiveId" clId="{C44B4D4D-CE12-463C-B0DF-21FC871225B7}" dt="2025-05-28T23:15:45.222" v="881" actId="403"/>
          <ac:spMkLst>
            <pc:docMk/>
            <pc:sldMk cId="3413568811" sldId="293"/>
            <ac:spMk id="3" creationId="{5EA098BD-F399-1439-6363-26A8F773BFC9}"/>
          </ac:spMkLst>
        </pc:spChg>
      </pc:sldChg>
      <pc:sldChg chg="modSp add mod">
        <pc:chgData name="Nathaniel Sias" userId="b3adb88a120ebb95" providerId="LiveId" clId="{C44B4D4D-CE12-463C-B0DF-21FC871225B7}" dt="2025-05-28T23:20:57.289" v="938" actId="115"/>
        <pc:sldMkLst>
          <pc:docMk/>
          <pc:sldMk cId="3828691524" sldId="294"/>
        </pc:sldMkLst>
        <pc:spChg chg="mod">
          <ac:chgData name="Nathaniel Sias" userId="b3adb88a120ebb95" providerId="LiveId" clId="{C44B4D4D-CE12-463C-B0DF-21FC871225B7}" dt="2025-05-28T23:20:57.289" v="938" actId="115"/>
          <ac:spMkLst>
            <pc:docMk/>
            <pc:sldMk cId="3828691524" sldId="294"/>
            <ac:spMk id="3" creationId="{1E598FF0-5A13-2AF4-88A6-8B6C7F8B1B73}"/>
          </ac:spMkLst>
        </pc:spChg>
      </pc:sldChg>
      <pc:sldChg chg="modSp add mod">
        <pc:chgData name="Nathaniel Sias" userId="b3adb88a120ebb95" providerId="LiveId" clId="{C44B4D4D-CE12-463C-B0DF-21FC871225B7}" dt="2025-05-28T23:15:16.200" v="878" actId="113"/>
        <pc:sldMkLst>
          <pc:docMk/>
          <pc:sldMk cId="1796168135" sldId="295"/>
        </pc:sldMkLst>
        <pc:spChg chg="mod">
          <ac:chgData name="Nathaniel Sias" userId="b3adb88a120ebb95" providerId="LiveId" clId="{C44B4D4D-CE12-463C-B0DF-21FC871225B7}" dt="2025-05-28T23:15:16.200" v="878" actId="113"/>
          <ac:spMkLst>
            <pc:docMk/>
            <pc:sldMk cId="1796168135" sldId="295"/>
            <ac:spMk id="3" creationId="{32016929-B3BD-8555-966A-BB03532AEEC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3B3EC-A13F-91A6-6B8D-64F4DABE8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5D6F6-06A6-AAAF-4A9C-0678BDFDB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3F8A97-DF91-6420-28B4-D32D32F60188}"/>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5" name="Footer Placeholder 4">
            <a:extLst>
              <a:ext uri="{FF2B5EF4-FFF2-40B4-BE49-F238E27FC236}">
                <a16:creationId xmlns:a16="http://schemas.microsoft.com/office/drawing/2014/main" id="{80CDDA33-7F6E-E44E-826A-4322AD6ED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E1A69-ECBF-6CBC-D31B-A3FFCA419B5D}"/>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120464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0ECB-19D1-2469-197C-54716F036F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230639-C043-C96D-A4D9-C5ADDE5738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69E3C-46DF-4CE2-AD0A-0D08407135FD}"/>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5" name="Footer Placeholder 4">
            <a:extLst>
              <a:ext uri="{FF2B5EF4-FFF2-40B4-BE49-F238E27FC236}">
                <a16:creationId xmlns:a16="http://schemas.microsoft.com/office/drawing/2014/main" id="{6F5BE2A5-9543-D641-A917-DB22611505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80B30-2332-C561-613A-1D9ABE129D08}"/>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66865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6B262D-4D13-C5F0-19F8-F05D426A1E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3ED8BE-BA21-9D69-0855-5602F0C64B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B0D988-8661-0BC7-5773-D2D955D4D876}"/>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5" name="Footer Placeholder 4">
            <a:extLst>
              <a:ext uri="{FF2B5EF4-FFF2-40B4-BE49-F238E27FC236}">
                <a16:creationId xmlns:a16="http://schemas.microsoft.com/office/drawing/2014/main" id="{93709D67-D6B2-02D0-A308-A1D7A49CE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4F69E-D615-24E5-127A-7626A72C17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5884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5E48A-90A7-FF40-66B9-66F47999D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ED51C5-E042-917D-3DFB-28543728E9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A9025-3BC3-2D09-7800-B5AF8F6D6043}"/>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5" name="Footer Placeholder 4">
            <a:extLst>
              <a:ext uri="{FF2B5EF4-FFF2-40B4-BE49-F238E27FC236}">
                <a16:creationId xmlns:a16="http://schemas.microsoft.com/office/drawing/2014/main" id="{7739CD3A-179A-E1A8-FA46-2229095CAD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8D6667-EA7D-89FB-3DC8-2C9A2C266A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47043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1F2D6-7CC2-9FEF-EEAA-6DC64E7A8F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098CAD-1980-2A15-69E4-3D2FE90C28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2E38CF-533B-4672-1E0F-2E9F1F164CE0}"/>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5" name="Footer Placeholder 4">
            <a:extLst>
              <a:ext uri="{FF2B5EF4-FFF2-40B4-BE49-F238E27FC236}">
                <a16:creationId xmlns:a16="http://schemas.microsoft.com/office/drawing/2014/main" id="{EE3CC1E7-9F2F-B37B-B3CA-DB74A88F9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5E0ED-EFAB-72C9-AE2A-55BF91514B9B}"/>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14350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1476-C665-7315-DACD-CDA23EE4E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CAE7C8-DB7E-4DAD-52DA-0C958D15C0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97F61-EDB9-FF03-4597-3180163E6D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CE77C6-18B9-0236-18A8-DEFB72E6E7F0}"/>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6" name="Footer Placeholder 5">
            <a:extLst>
              <a:ext uri="{FF2B5EF4-FFF2-40B4-BE49-F238E27FC236}">
                <a16:creationId xmlns:a16="http://schemas.microsoft.com/office/drawing/2014/main" id="{35BF3B7E-21DB-5243-75A3-EE023F01B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4CEDE0-61D7-E333-122C-99F77289430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1251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8019-F4B2-A252-7649-AA35E16F84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B2ECA0-0B2A-7022-1BBF-A582B5461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52275-62C5-9DF1-160F-818F0AEED6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7D7F13-9DA4-C4AD-8454-F6A1BAED7B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FD0FF4-A025-DF49-0CC0-7780A4BB4A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7E1046-6518-8A09-6B2B-F748FE8B66B6}"/>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8" name="Footer Placeholder 7">
            <a:extLst>
              <a:ext uri="{FF2B5EF4-FFF2-40B4-BE49-F238E27FC236}">
                <a16:creationId xmlns:a16="http://schemas.microsoft.com/office/drawing/2014/main" id="{F5C06371-7E3E-E972-9114-26D6E278BE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7EF11D-07B2-C859-9E07-5795D9D4AB49}"/>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5917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0F32C-7F22-CA04-E8CF-680FFA8A56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C86699-55AC-334E-C987-91BC9DF5AA7B}"/>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4" name="Footer Placeholder 3">
            <a:extLst>
              <a:ext uri="{FF2B5EF4-FFF2-40B4-BE49-F238E27FC236}">
                <a16:creationId xmlns:a16="http://schemas.microsoft.com/office/drawing/2014/main" id="{7F222BFF-6F2C-963C-38AE-5E323888AE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FF9975-FD42-951E-E0A1-7B7F8334F63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4453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51517-AA57-7B61-5E67-F107BBCCF475}"/>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3" name="Footer Placeholder 2">
            <a:extLst>
              <a:ext uri="{FF2B5EF4-FFF2-40B4-BE49-F238E27FC236}">
                <a16:creationId xmlns:a16="http://schemas.microsoft.com/office/drawing/2014/main" id="{455ADCCF-13B1-D18E-101E-B7D057A70D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1FAF0-A703-B3EC-48AF-787ED304821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05256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C288-A8CA-B7EA-B3F7-799D83FE92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C3FB42-28DA-8CB0-61CE-DB0710ED0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947BBC-9368-6990-6DBA-3D040E35E0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4D9E44-CDAD-E5EB-C760-3293A426DD8B}"/>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6" name="Footer Placeholder 5">
            <a:extLst>
              <a:ext uri="{FF2B5EF4-FFF2-40B4-BE49-F238E27FC236}">
                <a16:creationId xmlns:a16="http://schemas.microsoft.com/office/drawing/2014/main" id="{B211847A-0F10-3101-C59D-6B8B40C066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0AE55-BB7C-794E-0D4C-F8204B2826F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5128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E977-64A7-7251-8D59-815C51AC7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6CA5C-4602-6E93-E685-15B34B27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01D2F5C-7419-5A1F-D133-330E1147A2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8ABC5-9B79-29F1-362B-80ADC0FA1752}"/>
              </a:ext>
            </a:extLst>
          </p:cNvPr>
          <p:cNvSpPr>
            <a:spLocks noGrp="1"/>
          </p:cNvSpPr>
          <p:nvPr>
            <p:ph type="dt" sz="half" idx="10"/>
          </p:nvPr>
        </p:nvSpPr>
        <p:spPr/>
        <p:txBody>
          <a:bodyPr/>
          <a:lstStyle/>
          <a:p>
            <a:fld id="{FD880D84-0A0D-4320-9475-23AF4C3D1292}" type="datetimeFigureOut">
              <a:rPr lang="en-US" smtClean="0"/>
              <a:t>5/28/2025</a:t>
            </a:fld>
            <a:endParaRPr lang="en-US"/>
          </a:p>
        </p:txBody>
      </p:sp>
      <p:sp>
        <p:nvSpPr>
          <p:cNvPr id="6" name="Footer Placeholder 5">
            <a:extLst>
              <a:ext uri="{FF2B5EF4-FFF2-40B4-BE49-F238E27FC236}">
                <a16:creationId xmlns:a16="http://schemas.microsoft.com/office/drawing/2014/main" id="{D4063F9A-2245-348E-73DB-B1C3EA1706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666E5-5469-5295-867B-1F07F7DD7950}"/>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64659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ED4B32-2D40-50EC-DA1F-C4855241A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1CF369-E274-F69B-AE6A-8F536A1826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7807A-8614-5193-AB0A-D6A78B609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80D84-0A0D-4320-9475-23AF4C3D1292}" type="datetimeFigureOut">
              <a:rPr lang="en-US" smtClean="0"/>
              <a:t>5/28/2025</a:t>
            </a:fld>
            <a:endParaRPr lang="en-US"/>
          </a:p>
        </p:txBody>
      </p:sp>
      <p:sp>
        <p:nvSpPr>
          <p:cNvPr id="5" name="Footer Placeholder 4">
            <a:extLst>
              <a:ext uri="{FF2B5EF4-FFF2-40B4-BE49-F238E27FC236}">
                <a16:creationId xmlns:a16="http://schemas.microsoft.com/office/drawing/2014/main" id="{409DAA3C-72B0-0166-0AFF-3A8BD029D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852513-1CD4-BFD0-3728-FAE0BE9E39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02B2D-C547-410E-869F-041308355CC5}" type="slidenum">
              <a:rPr lang="en-US" smtClean="0"/>
              <a:t>‹#›</a:t>
            </a:fld>
            <a:endParaRPr lang="en-US"/>
          </a:p>
        </p:txBody>
      </p:sp>
    </p:spTree>
    <p:extLst>
      <p:ext uri="{BB962C8B-B14F-4D97-AF65-F5344CB8AC3E}">
        <p14:creationId xmlns:p14="http://schemas.microsoft.com/office/powerpoint/2010/main" val="23456266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DE727-479E-A12E-7BC6-0C0B1743D491}"/>
              </a:ext>
            </a:extLst>
          </p:cNvPr>
          <p:cNvSpPr>
            <a:spLocks noGrp="1"/>
          </p:cNvSpPr>
          <p:nvPr>
            <p:ph type="ctrTitle"/>
          </p:nvPr>
        </p:nvSpPr>
        <p:spPr>
          <a:xfrm>
            <a:off x="489781" y="334230"/>
            <a:ext cx="11233457" cy="1783328"/>
          </a:xfrm>
          <a:solidFill>
            <a:srgbClr val="000000">
              <a:alpha val="23137"/>
            </a:srgbClr>
          </a:solidFill>
        </p:spPr>
        <p:txBody>
          <a:bodyPr anchor="b">
            <a:normAutofit/>
          </a:bodyPr>
          <a:lstStyle/>
          <a:p>
            <a:r>
              <a:rPr lang="en-US" sz="8000" dirty="0">
                <a:latin typeface="Aptos ExtraBold" panose="020F0502020204030204" pitchFamily="34" charset="0"/>
              </a:rPr>
              <a:t>  </a:t>
            </a:r>
            <a:r>
              <a:rPr lang="en-US" sz="11500" dirty="0">
                <a:latin typeface="Aptos ExtraBold" panose="020F0502020204030204" pitchFamily="34" charset="0"/>
              </a:rPr>
              <a:t>ADOPTION #6</a:t>
            </a:r>
            <a:endParaRPr lang="en-US" sz="8000" dirty="0">
              <a:latin typeface="Aptos ExtraBold" panose="020F0502020204030204" pitchFamily="34" charset="0"/>
            </a:endParaRPr>
          </a:p>
        </p:txBody>
      </p:sp>
      <p:cxnSp>
        <p:nvCxnSpPr>
          <p:cNvPr id="5" name="Straight Connector 4">
            <a:extLst>
              <a:ext uri="{FF2B5EF4-FFF2-40B4-BE49-F238E27FC236}">
                <a16:creationId xmlns:a16="http://schemas.microsoft.com/office/drawing/2014/main" id="{C7CDCD81-B8B0-7866-0C67-65711705725D}"/>
              </a:ext>
            </a:extLst>
          </p:cNvPr>
          <p:cNvCxnSpPr>
            <a:cxnSpLocks/>
          </p:cNvCxnSpPr>
          <p:nvPr/>
        </p:nvCxnSpPr>
        <p:spPr>
          <a:xfrm>
            <a:off x="545213" y="2340399"/>
            <a:ext cx="11178025" cy="0"/>
          </a:xfrm>
          <a:prstGeom prst="line">
            <a:avLst/>
          </a:prstGeom>
          <a:ln>
            <a:solidFill>
              <a:schemeClr val="tx1">
                <a:lumMod val="65000"/>
              </a:schemeClr>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98D1B136-C45F-C8C9-0049-08C66B49B047}"/>
              </a:ext>
            </a:extLst>
          </p:cNvPr>
          <p:cNvSpPr txBox="1"/>
          <p:nvPr/>
        </p:nvSpPr>
        <p:spPr>
          <a:xfrm>
            <a:off x="545213" y="3061778"/>
            <a:ext cx="11178025" cy="2215991"/>
          </a:xfrm>
          <a:prstGeom prst="rect">
            <a:avLst/>
          </a:prstGeom>
          <a:noFill/>
        </p:spPr>
        <p:txBody>
          <a:bodyPr wrap="square" rtlCol="0">
            <a:spAutoFit/>
          </a:bodyPr>
          <a:lstStyle/>
          <a:p>
            <a:pPr algn="ctr"/>
            <a:r>
              <a:rPr lang="en-US" sz="13800" dirty="0">
                <a:latin typeface="Arial Nova Cond Light" panose="020B0306020202020204" pitchFamily="34" charset="0"/>
              </a:rPr>
              <a:t>Effectual Working</a:t>
            </a:r>
          </a:p>
        </p:txBody>
      </p:sp>
    </p:spTree>
    <p:extLst>
      <p:ext uri="{BB962C8B-B14F-4D97-AF65-F5344CB8AC3E}">
        <p14:creationId xmlns:p14="http://schemas.microsoft.com/office/powerpoint/2010/main" val="2948091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974A3-1C1C-EDFC-5635-CEB2D8BFD9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0E43B8-4B20-DF36-D132-C14722F01DAE}"/>
              </a:ext>
            </a:extLst>
          </p:cNvPr>
          <p:cNvSpPr>
            <a:spLocks noGrp="1"/>
          </p:cNvSpPr>
          <p:nvPr>
            <p:ph type="title"/>
          </p:nvPr>
        </p:nvSpPr>
        <p:spPr>
          <a:xfrm>
            <a:off x="113511" y="1118937"/>
            <a:ext cx="11988099" cy="4090737"/>
          </a:xfrm>
        </p:spPr>
        <p:txBody>
          <a:bodyPr>
            <a:noAutofit/>
          </a:bodyPr>
          <a:lstStyle/>
          <a:p>
            <a:pPr algn="ctr"/>
            <a:r>
              <a:rPr lang="en-US" sz="11500" dirty="0">
                <a:latin typeface="Aptos Display" panose="020B0004020202020204" pitchFamily="34" charset="0"/>
              </a:rPr>
              <a:t>Not the church … </a:t>
            </a:r>
            <a:br>
              <a:rPr lang="en-US" sz="11500" dirty="0">
                <a:latin typeface="Aptos Display" panose="020B0004020202020204" pitchFamily="34" charset="0"/>
              </a:rPr>
            </a:br>
            <a:r>
              <a:rPr lang="en-US" sz="11500" b="1" u="sng" dirty="0">
                <a:solidFill>
                  <a:schemeClr val="accent2">
                    <a:lumMod val="40000"/>
                    <a:lumOff val="60000"/>
                  </a:schemeClr>
                </a:solidFill>
                <a:latin typeface="Aptos Display" panose="020B0004020202020204" pitchFamily="34" charset="0"/>
              </a:rPr>
              <a:t>His Bride.</a:t>
            </a:r>
          </a:p>
        </p:txBody>
      </p:sp>
    </p:spTree>
    <p:extLst>
      <p:ext uri="{BB962C8B-B14F-4D97-AF65-F5344CB8AC3E}">
        <p14:creationId xmlns:p14="http://schemas.microsoft.com/office/powerpoint/2010/main" val="1008816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263CC-644A-98D6-61A6-D22E64427C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18D34F-D1B7-813B-A3F9-47838DD9CC41}"/>
              </a:ext>
            </a:extLst>
          </p:cNvPr>
          <p:cNvSpPr>
            <a:spLocks noGrp="1"/>
          </p:cNvSpPr>
          <p:nvPr>
            <p:ph type="title"/>
          </p:nvPr>
        </p:nvSpPr>
        <p:spPr>
          <a:xfrm>
            <a:off x="101950" y="84222"/>
            <a:ext cx="11988099" cy="6051883"/>
          </a:xfrm>
        </p:spPr>
        <p:txBody>
          <a:bodyPr>
            <a:noAutofit/>
          </a:bodyPr>
          <a:lstStyle/>
          <a:p>
            <a:pPr algn="ctr"/>
            <a:r>
              <a:rPr lang="en-US" sz="9600" u="sng" dirty="0">
                <a:solidFill>
                  <a:schemeClr val="accent2">
                    <a:lumMod val="40000"/>
                    <a:lumOff val="60000"/>
                  </a:schemeClr>
                </a:solidFill>
                <a:latin typeface="Aptos Display" panose="020B0004020202020204" pitchFamily="34" charset="0"/>
              </a:rPr>
              <a:t>Supernatural power </a:t>
            </a:r>
            <a:r>
              <a:rPr lang="en-US" sz="9600" dirty="0">
                <a:latin typeface="Aptos Display" panose="020B0004020202020204" pitchFamily="34" charset="0"/>
              </a:rPr>
              <a:t>builds The Body </a:t>
            </a:r>
            <a:br>
              <a:rPr lang="en-US" sz="9600" dirty="0">
                <a:latin typeface="Aptos Display" panose="020B0004020202020204" pitchFamily="34" charset="0"/>
              </a:rPr>
            </a:br>
            <a:r>
              <a:rPr lang="en-US" sz="9600" b="1" u="sng" dirty="0">
                <a:solidFill>
                  <a:schemeClr val="accent2">
                    <a:lumMod val="40000"/>
                    <a:lumOff val="60000"/>
                  </a:schemeClr>
                </a:solidFill>
                <a:latin typeface="Aptos Display" panose="020B0004020202020204" pitchFamily="34" charset="0"/>
              </a:rPr>
              <a:t>FROM THE INSIDE </a:t>
            </a:r>
            <a:r>
              <a:rPr lang="en-US" sz="9600" dirty="0">
                <a:latin typeface="Aptos Display" panose="020B0004020202020204" pitchFamily="34" charset="0"/>
              </a:rPr>
              <a:t> </a:t>
            </a:r>
            <a:br>
              <a:rPr lang="en-US" sz="9600" dirty="0">
                <a:latin typeface="Aptos Display" panose="020B0004020202020204" pitchFamily="34" charset="0"/>
              </a:rPr>
            </a:br>
            <a:r>
              <a:rPr lang="en-US" sz="9600" dirty="0">
                <a:latin typeface="Aptos Display" panose="020B0004020202020204" pitchFamily="34" charset="0"/>
              </a:rPr>
              <a:t>His Sons &amp; Daughters.</a:t>
            </a:r>
            <a:endParaRPr lang="en-US" sz="9600" b="1" u="sng" dirty="0">
              <a:solidFill>
                <a:schemeClr val="accent2">
                  <a:lumMod val="40000"/>
                  <a:lumOff val="60000"/>
                </a:schemeClr>
              </a:solidFill>
              <a:latin typeface="Aptos Display" panose="020B0004020202020204" pitchFamily="34" charset="0"/>
            </a:endParaRPr>
          </a:p>
        </p:txBody>
      </p:sp>
    </p:spTree>
    <p:extLst>
      <p:ext uri="{BB962C8B-B14F-4D97-AF65-F5344CB8AC3E}">
        <p14:creationId xmlns:p14="http://schemas.microsoft.com/office/powerpoint/2010/main" val="1269393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BDDF31B-84AD-A0E3-C584-CD15DE4808E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65-0117 A Paradox</a:t>
            </a:r>
          </a:p>
        </p:txBody>
      </p:sp>
      <p:sp>
        <p:nvSpPr>
          <p:cNvPr id="3" name="TextBox 2">
            <a:extLst>
              <a:ext uri="{FF2B5EF4-FFF2-40B4-BE49-F238E27FC236}">
                <a16:creationId xmlns:a16="http://schemas.microsoft.com/office/drawing/2014/main" id="{07C11668-414E-52C5-7789-FA308C0180D6}"/>
              </a:ext>
            </a:extLst>
          </p:cNvPr>
          <p:cNvSpPr txBox="1"/>
          <p:nvPr/>
        </p:nvSpPr>
        <p:spPr>
          <a:xfrm>
            <a:off x="1" y="775663"/>
            <a:ext cx="12192000" cy="5632311"/>
          </a:xfrm>
          <a:prstGeom prst="rect">
            <a:avLst/>
          </a:prstGeom>
          <a:noFill/>
        </p:spPr>
        <p:txBody>
          <a:bodyPr wrap="square" rtlCol="0">
            <a:spAutoFit/>
          </a:bodyPr>
          <a:lstStyle/>
          <a:p>
            <a:r>
              <a:rPr lang="en-US" sz="6000" dirty="0">
                <a:latin typeface="Aptos Display" panose="020B0004020202020204" pitchFamily="34" charset="0"/>
              </a:rPr>
              <a:t>… that you will just take your creeds and your beliefs, and just push them aside a few minutes, </a:t>
            </a:r>
            <a:r>
              <a:rPr lang="en-US" sz="6000" dirty="0">
                <a:solidFill>
                  <a:schemeClr val="accent2">
                    <a:lumMod val="40000"/>
                    <a:lumOff val="60000"/>
                  </a:schemeClr>
                </a:solidFill>
                <a:latin typeface="Aptos Display" panose="020B0004020202020204" pitchFamily="34" charset="0"/>
              </a:rPr>
              <a:t>just long enough to </a:t>
            </a:r>
            <a:r>
              <a:rPr lang="en-US" sz="6000" b="1" u="sng" dirty="0">
                <a:solidFill>
                  <a:schemeClr val="accent2">
                    <a:lumMod val="40000"/>
                    <a:lumOff val="60000"/>
                  </a:schemeClr>
                </a:solidFill>
                <a:latin typeface="Aptos Display" panose="020B0004020202020204" pitchFamily="34" charset="0"/>
              </a:rPr>
              <a:t>listen to what the Scripture says</a:t>
            </a:r>
            <a:r>
              <a:rPr lang="en-US" sz="6000" dirty="0">
                <a:solidFill>
                  <a:schemeClr val="accent2">
                    <a:lumMod val="40000"/>
                    <a:lumOff val="60000"/>
                  </a:schemeClr>
                </a:solidFill>
                <a:latin typeface="Aptos Display" panose="020B0004020202020204" pitchFamily="34" charset="0"/>
              </a:rPr>
              <a:t>, and then what God does about what He promised. </a:t>
            </a:r>
            <a:r>
              <a:rPr lang="en-US" sz="6000" b="1" u="sng" dirty="0">
                <a:solidFill>
                  <a:schemeClr val="accent2">
                    <a:lumMod val="40000"/>
                    <a:lumOff val="60000"/>
                  </a:schemeClr>
                </a:solidFill>
                <a:latin typeface="Aptos Display" panose="020B0004020202020204" pitchFamily="34" charset="0"/>
              </a:rPr>
              <a:t>And that will build faith.</a:t>
            </a:r>
          </a:p>
        </p:txBody>
      </p:sp>
    </p:spTree>
    <p:extLst>
      <p:ext uri="{BB962C8B-B14F-4D97-AF65-F5344CB8AC3E}">
        <p14:creationId xmlns:p14="http://schemas.microsoft.com/office/powerpoint/2010/main" val="342931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62353-985F-DD03-A5BD-A20D19CB7868}"/>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7DE4883D-B5EC-7CC1-F5F0-825B9F6ED31C}"/>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572A1006-A7DD-DE8C-F2CE-EEF88D388491}"/>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65-0117 A Paradox</a:t>
            </a:r>
          </a:p>
        </p:txBody>
      </p:sp>
      <p:sp>
        <p:nvSpPr>
          <p:cNvPr id="3" name="TextBox 2">
            <a:extLst>
              <a:ext uri="{FF2B5EF4-FFF2-40B4-BE49-F238E27FC236}">
                <a16:creationId xmlns:a16="http://schemas.microsoft.com/office/drawing/2014/main" id="{494EC190-0E65-F7E0-07CC-0BC64C1309D5}"/>
              </a:ext>
            </a:extLst>
          </p:cNvPr>
          <p:cNvSpPr txBox="1"/>
          <p:nvPr/>
        </p:nvSpPr>
        <p:spPr>
          <a:xfrm>
            <a:off x="144379" y="583158"/>
            <a:ext cx="12047621" cy="6555641"/>
          </a:xfrm>
          <a:prstGeom prst="rect">
            <a:avLst/>
          </a:prstGeom>
          <a:noFill/>
        </p:spPr>
        <p:txBody>
          <a:bodyPr wrap="square" rtlCol="0">
            <a:spAutoFit/>
          </a:bodyPr>
          <a:lstStyle/>
          <a:p>
            <a:r>
              <a:rPr lang="en-US" sz="5800" dirty="0">
                <a:solidFill>
                  <a:schemeClr val="accent2">
                    <a:lumMod val="40000"/>
                    <a:lumOff val="60000"/>
                  </a:schemeClr>
                </a:solidFill>
              </a:rPr>
              <a:t>… And you won’t even need to be in a prayer line, or no one pray for you</a:t>
            </a:r>
            <a:r>
              <a:rPr lang="en-US" sz="5800" dirty="0"/>
              <a:t>. </a:t>
            </a:r>
            <a:r>
              <a:rPr lang="en-US" sz="5800" b="1" u="sng" dirty="0">
                <a:solidFill>
                  <a:schemeClr val="accent2">
                    <a:lumMod val="40000"/>
                    <a:lumOff val="60000"/>
                  </a:schemeClr>
                </a:solidFill>
              </a:rPr>
              <a:t>You’re already healed, if you can just believe it. </a:t>
            </a:r>
            <a:r>
              <a:rPr lang="en-US" sz="5800" dirty="0"/>
              <a:t>See? </a:t>
            </a:r>
            <a:r>
              <a:rPr lang="en-US" sz="5800" b="1" u="sng" dirty="0">
                <a:solidFill>
                  <a:schemeClr val="accent2">
                    <a:lumMod val="40000"/>
                    <a:lumOff val="60000"/>
                  </a:schemeClr>
                </a:solidFill>
              </a:rPr>
              <a:t>And that’s the purpose of it, is to let you, is to bring in conscious, to you, that what Jesus has done for you.</a:t>
            </a:r>
          </a:p>
        </p:txBody>
      </p:sp>
    </p:spTree>
    <p:extLst>
      <p:ext uri="{BB962C8B-B14F-4D97-AF65-F5344CB8AC3E}">
        <p14:creationId xmlns:p14="http://schemas.microsoft.com/office/powerpoint/2010/main" val="1615832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9AE340-B93F-60CE-AB0B-E0B6AAB81297}"/>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FE97D6F2-AEDB-6E84-74A0-5A6799C0A2D5}"/>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052D6D1C-B822-E5DA-D761-7EF512731579}"/>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65-0117 A Paradox</a:t>
            </a:r>
          </a:p>
        </p:txBody>
      </p:sp>
      <p:sp>
        <p:nvSpPr>
          <p:cNvPr id="3" name="TextBox 2">
            <a:extLst>
              <a:ext uri="{FF2B5EF4-FFF2-40B4-BE49-F238E27FC236}">
                <a16:creationId xmlns:a16="http://schemas.microsoft.com/office/drawing/2014/main" id="{59DA2D55-4D47-EE81-86DE-5781DF1AE39C}"/>
              </a:ext>
            </a:extLst>
          </p:cNvPr>
          <p:cNvSpPr txBox="1"/>
          <p:nvPr/>
        </p:nvSpPr>
        <p:spPr>
          <a:xfrm>
            <a:off x="144379" y="583158"/>
            <a:ext cx="12047621" cy="4708981"/>
          </a:xfrm>
          <a:prstGeom prst="rect">
            <a:avLst/>
          </a:prstGeom>
          <a:noFill/>
        </p:spPr>
        <p:txBody>
          <a:bodyPr wrap="square" rtlCol="0">
            <a:spAutoFit/>
          </a:bodyPr>
          <a:lstStyle/>
          <a:p>
            <a:r>
              <a:rPr lang="en-US" sz="6000" dirty="0"/>
              <a:t>It isn’t necessary to come up here and kneel down, and pray through, until you’re saved. </a:t>
            </a:r>
            <a:r>
              <a:rPr lang="en-US" sz="6000" dirty="0">
                <a:solidFill>
                  <a:schemeClr val="accent2">
                    <a:lumMod val="40000"/>
                    <a:lumOff val="60000"/>
                  </a:schemeClr>
                </a:solidFill>
              </a:rPr>
              <a:t>You’re saved already, but you have to accept it. </a:t>
            </a:r>
            <a:r>
              <a:rPr lang="en-US" sz="6000" b="1" u="sng" dirty="0">
                <a:solidFill>
                  <a:schemeClr val="accent2">
                    <a:lumMod val="40000"/>
                    <a:lumOff val="60000"/>
                  </a:schemeClr>
                </a:solidFill>
              </a:rPr>
              <a:t>Your praying doesn’t do it.</a:t>
            </a:r>
            <a:r>
              <a:rPr lang="en-US" sz="6000" dirty="0"/>
              <a:t> …</a:t>
            </a:r>
            <a:endParaRPr lang="en-US" sz="6000" b="1" u="sng" dirty="0"/>
          </a:p>
        </p:txBody>
      </p:sp>
    </p:spTree>
    <p:extLst>
      <p:ext uri="{BB962C8B-B14F-4D97-AF65-F5344CB8AC3E}">
        <p14:creationId xmlns:p14="http://schemas.microsoft.com/office/powerpoint/2010/main" val="2092144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D9DEB2-8335-6DC2-0AC9-08CA9960EEE9}"/>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FECBDA19-97EA-7F8C-2801-A64AECF06E1E}"/>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B97091D3-54AA-AAAF-0622-1423EE6042AF}"/>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65-0117 A Paradox</a:t>
            </a:r>
          </a:p>
        </p:txBody>
      </p:sp>
      <p:sp>
        <p:nvSpPr>
          <p:cNvPr id="3" name="TextBox 2">
            <a:extLst>
              <a:ext uri="{FF2B5EF4-FFF2-40B4-BE49-F238E27FC236}">
                <a16:creationId xmlns:a16="http://schemas.microsoft.com/office/drawing/2014/main" id="{3D588FB3-43BD-36BC-A6BC-662353739BB5}"/>
              </a:ext>
            </a:extLst>
          </p:cNvPr>
          <p:cNvSpPr txBox="1"/>
          <p:nvPr/>
        </p:nvSpPr>
        <p:spPr>
          <a:xfrm>
            <a:off x="144379" y="799726"/>
            <a:ext cx="12047621" cy="5632311"/>
          </a:xfrm>
          <a:prstGeom prst="rect">
            <a:avLst/>
          </a:prstGeom>
          <a:noFill/>
        </p:spPr>
        <p:txBody>
          <a:bodyPr wrap="square" rtlCol="0">
            <a:spAutoFit/>
          </a:bodyPr>
          <a:lstStyle/>
          <a:p>
            <a:r>
              <a:rPr lang="en-US" sz="7200" dirty="0"/>
              <a:t>… </a:t>
            </a:r>
            <a:r>
              <a:rPr lang="en-US" sz="7200" b="1" u="sng" dirty="0">
                <a:solidFill>
                  <a:schemeClr val="accent2">
                    <a:lumMod val="40000"/>
                    <a:lumOff val="60000"/>
                  </a:schemeClr>
                </a:solidFill>
              </a:rPr>
              <a:t>Your faith is what you’re saved by, not by prayer. </a:t>
            </a:r>
            <a:r>
              <a:rPr lang="en-US" sz="7200" dirty="0"/>
              <a:t>But, “By faith are you saved.” </a:t>
            </a:r>
            <a:r>
              <a:rPr lang="en-US" sz="7200" u="sng" dirty="0">
                <a:solidFill>
                  <a:schemeClr val="accent2">
                    <a:lumMod val="40000"/>
                    <a:lumOff val="60000"/>
                  </a:schemeClr>
                </a:solidFill>
              </a:rPr>
              <a:t>Same thing by healing.</a:t>
            </a:r>
            <a:r>
              <a:rPr lang="en-US" sz="7200" dirty="0"/>
              <a:t> I’m sure we all understand that.</a:t>
            </a:r>
          </a:p>
        </p:txBody>
      </p:sp>
    </p:spTree>
    <p:extLst>
      <p:ext uri="{BB962C8B-B14F-4D97-AF65-F5344CB8AC3E}">
        <p14:creationId xmlns:p14="http://schemas.microsoft.com/office/powerpoint/2010/main" val="2824440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F04CA9-E844-4B1E-F68A-C8886CB419B6}"/>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B6BFC5F7-8E4A-00AA-F38E-ECE823CB4CA6}"/>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E79D6A7F-D8E8-773A-0F6F-987B30B37092}"/>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63-0825E Perfect Faith</a:t>
            </a:r>
          </a:p>
        </p:txBody>
      </p:sp>
      <p:sp>
        <p:nvSpPr>
          <p:cNvPr id="3" name="TextBox 2">
            <a:extLst>
              <a:ext uri="{FF2B5EF4-FFF2-40B4-BE49-F238E27FC236}">
                <a16:creationId xmlns:a16="http://schemas.microsoft.com/office/drawing/2014/main" id="{96E8D917-6C6D-8CB7-2458-6A463E0D6E24}"/>
              </a:ext>
            </a:extLst>
          </p:cNvPr>
          <p:cNvSpPr txBox="1"/>
          <p:nvPr/>
        </p:nvSpPr>
        <p:spPr>
          <a:xfrm>
            <a:off x="144379" y="643315"/>
            <a:ext cx="12047621" cy="6340197"/>
          </a:xfrm>
          <a:prstGeom prst="rect">
            <a:avLst/>
          </a:prstGeom>
          <a:noFill/>
        </p:spPr>
        <p:txBody>
          <a:bodyPr wrap="square" rtlCol="0">
            <a:spAutoFit/>
          </a:bodyPr>
          <a:lstStyle/>
          <a:p>
            <a:r>
              <a:rPr lang="en-US" sz="5800" dirty="0"/>
              <a:t>Now, faith is the substance, and by it, we understand, all of those things are done. It’s not a imagination, it is a substance; especially Perfect Faith. </a:t>
            </a:r>
            <a:r>
              <a:rPr lang="en-US" sz="5800" b="1" u="sng" dirty="0">
                <a:solidFill>
                  <a:schemeClr val="accent2">
                    <a:lumMod val="40000"/>
                    <a:lumOff val="60000"/>
                  </a:schemeClr>
                </a:solidFill>
              </a:rPr>
              <a:t>That’s what I’m talking on tonight, getting to Perfect Faith. It is not an imagination.</a:t>
            </a:r>
          </a:p>
        </p:txBody>
      </p:sp>
    </p:spTree>
    <p:extLst>
      <p:ext uri="{BB962C8B-B14F-4D97-AF65-F5344CB8AC3E}">
        <p14:creationId xmlns:p14="http://schemas.microsoft.com/office/powerpoint/2010/main" val="2736219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653B9-E013-2817-ABD8-6E2DED5F4311}"/>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679E615C-E115-BEF8-A66D-E4F834421A6B}"/>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FD96FE1F-EE03-29DB-FDF4-9FDB07AA4833}"/>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63-0825E Perfect Faith</a:t>
            </a:r>
          </a:p>
        </p:txBody>
      </p:sp>
      <p:sp>
        <p:nvSpPr>
          <p:cNvPr id="3" name="TextBox 2">
            <a:extLst>
              <a:ext uri="{FF2B5EF4-FFF2-40B4-BE49-F238E27FC236}">
                <a16:creationId xmlns:a16="http://schemas.microsoft.com/office/drawing/2014/main" id="{38EE5436-8CC8-88F5-A49D-9217E328B4DE}"/>
              </a:ext>
            </a:extLst>
          </p:cNvPr>
          <p:cNvSpPr txBox="1"/>
          <p:nvPr/>
        </p:nvSpPr>
        <p:spPr>
          <a:xfrm>
            <a:off x="144379" y="764462"/>
            <a:ext cx="12047621" cy="4524315"/>
          </a:xfrm>
          <a:prstGeom prst="rect">
            <a:avLst/>
          </a:prstGeom>
          <a:noFill/>
        </p:spPr>
        <p:txBody>
          <a:bodyPr wrap="square" rtlCol="0">
            <a:spAutoFit/>
          </a:bodyPr>
          <a:lstStyle/>
          <a:p>
            <a:r>
              <a:rPr lang="en-US" sz="7200" dirty="0"/>
              <a:t>Now, others, have people come say, “Oh, I got all faith; oh, I sure have.” </a:t>
            </a:r>
            <a:r>
              <a:rPr lang="en-US" sz="7200" b="1" u="sng" dirty="0">
                <a:solidFill>
                  <a:schemeClr val="accent2">
                    <a:lumMod val="40000"/>
                    <a:lumOff val="60000"/>
                  </a:schemeClr>
                </a:solidFill>
              </a:rPr>
              <a:t>Well, what are you standing here for, then? </a:t>
            </a:r>
          </a:p>
        </p:txBody>
      </p:sp>
    </p:spTree>
    <p:extLst>
      <p:ext uri="{BB962C8B-B14F-4D97-AF65-F5344CB8AC3E}">
        <p14:creationId xmlns:p14="http://schemas.microsoft.com/office/powerpoint/2010/main" val="2897455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6A995-C45A-F2AB-EDDC-24F7C3BE1F0F}"/>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1B6BDD82-E431-60EB-63D6-9524497EE990}"/>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F9AFC205-4ED2-825D-9C56-FE584369836C}"/>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63-0825E Perfect Faith</a:t>
            </a:r>
          </a:p>
        </p:txBody>
      </p:sp>
      <p:sp>
        <p:nvSpPr>
          <p:cNvPr id="3" name="TextBox 2">
            <a:extLst>
              <a:ext uri="{FF2B5EF4-FFF2-40B4-BE49-F238E27FC236}">
                <a16:creationId xmlns:a16="http://schemas.microsoft.com/office/drawing/2014/main" id="{EFFEA5B4-497F-0999-B687-B84A535BB4D0}"/>
              </a:ext>
            </a:extLst>
          </p:cNvPr>
          <p:cNvSpPr txBox="1"/>
          <p:nvPr/>
        </p:nvSpPr>
        <p:spPr>
          <a:xfrm>
            <a:off x="144379" y="643315"/>
            <a:ext cx="12047621" cy="6186309"/>
          </a:xfrm>
          <a:prstGeom prst="rect">
            <a:avLst/>
          </a:prstGeom>
          <a:noFill/>
        </p:spPr>
        <p:txBody>
          <a:bodyPr wrap="square" rtlCol="0">
            <a:spAutoFit/>
          </a:bodyPr>
          <a:lstStyle/>
          <a:p>
            <a:r>
              <a:rPr lang="en-US" sz="6600" dirty="0"/>
              <a:t>… </a:t>
            </a:r>
            <a:r>
              <a:rPr lang="en-US" sz="6600" b="1" u="sng" dirty="0">
                <a:solidFill>
                  <a:schemeClr val="accent2">
                    <a:lumMod val="40000"/>
                    <a:lumOff val="60000"/>
                  </a:schemeClr>
                </a:solidFill>
              </a:rPr>
              <a:t>See, your very actions prove that you haven’t got what you’re talking about.</a:t>
            </a:r>
            <a:r>
              <a:rPr lang="en-US" sz="6600" dirty="0"/>
              <a:t> </a:t>
            </a:r>
            <a:r>
              <a:rPr lang="en-US" sz="6600" u="sng" dirty="0">
                <a:solidFill>
                  <a:schemeClr val="accent2">
                    <a:lumMod val="40000"/>
                    <a:lumOff val="60000"/>
                  </a:schemeClr>
                </a:solidFill>
              </a:rPr>
              <a:t>If you had faith, then what you stand in the prayer line for</a:t>
            </a:r>
            <a:r>
              <a:rPr lang="en-US" sz="6600" dirty="0"/>
              <a:t>? What do you do these things for?</a:t>
            </a:r>
            <a:endParaRPr lang="en-US" sz="6600" b="1" u="sng" dirty="0">
              <a:solidFill>
                <a:schemeClr val="accent2">
                  <a:lumMod val="40000"/>
                  <a:lumOff val="60000"/>
                </a:schemeClr>
              </a:solidFill>
            </a:endParaRPr>
          </a:p>
        </p:txBody>
      </p:sp>
    </p:spTree>
    <p:extLst>
      <p:ext uri="{BB962C8B-B14F-4D97-AF65-F5344CB8AC3E}">
        <p14:creationId xmlns:p14="http://schemas.microsoft.com/office/powerpoint/2010/main" val="1960496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3B3A4-1885-8325-200D-0F40BBE93C74}"/>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E42122EE-C024-5FC4-B2D2-4DAAF3F5E7D8}"/>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9823B33D-E303-856B-7A16-0F26850626D8}"/>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63-0825E Perfect Faith</a:t>
            </a:r>
          </a:p>
        </p:txBody>
      </p:sp>
      <p:sp>
        <p:nvSpPr>
          <p:cNvPr id="3" name="TextBox 2">
            <a:extLst>
              <a:ext uri="{FF2B5EF4-FFF2-40B4-BE49-F238E27FC236}">
                <a16:creationId xmlns:a16="http://schemas.microsoft.com/office/drawing/2014/main" id="{3C29A8E2-F9B4-7375-63E6-EC07820A5EBB}"/>
              </a:ext>
            </a:extLst>
          </p:cNvPr>
          <p:cNvSpPr txBox="1"/>
          <p:nvPr/>
        </p:nvSpPr>
        <p:spPr>
          <a:xfrm>
            <a:off x="144379" y="643315"/>
            <a:ext cx="12047621" cy="5170646"/>
          </a:xfrm>
          <a:prstGeom prst="rect">
            <a:avLst/>
          </a:prstGeom>
          <a:noFill/>
        </p:spPr>
        <p:txBody>
          <a:bodyPr wrap="square" rtlCol="0">
            <a:spAutoFit/>
          </a:bodyPr>
          <a:lstStyle/>
          <a:p>
            <a:r>
              <a:rPr lang="en-US" sz="6600" dirty="0"/>
              <a:t>See, if you had Perfect Faith, you’d </a:t>
            </a:r>
            <a:r>
              <a:rPr lang="en-US" sz="6600" u="sng" dirty="0">
                <a:solidFill>
                  <a:schemeClr val="accent2">
                    <a:lumMod val="40000"/>
                    <a:lumOff val="60000"/>
                  </a:schemeClr>
                </a:solidFill>
              </a:rPr>
              <a:t>look right straight to God and believe it, and walk away</a:t>
            </a:r>
            <a:r>
              <a:rPr lang="en-US" sz="6600" dirty="0"/>
              <a:t>. </a:t>
            </a:r>
            <a:r>
              <a:rPr lang="en-US" sz="6600" dirty="0">
                <a:solidFill>
                  <a:schemeClr val="accent2">
                    <a:lumMod val="40000"/>
                    <a:lumOff val="60000"/>
                  </a:schemeClr>
                </a:solidFill>
              </a:rPr>
              <a:t>You would have </a:t>
            </a:r>
            <a:r>
              <a:rPr lang="en-US" sz="6600" b="1" u="sng" dirty="0">
                <a:solidFill>
                  <a:schemeClr val="accent2">
                    <a:lumMod val="40000"/>
                    <a:lumOff val="60000"/>
                  </a:schemeClr>
                </a:solidFill>
              </a:rPr>
              <a:t>no need of coming into a prayer line</a:t>
            </a:r>
            <a:r>
              <a:rPr lang="en-US" sz="6600" dirty="0">
                <a:solidFill>
                  <a:schemeClr val="accent2">
                    <a:lumMod val="40000"/>
                    <a:lumOff val="60000"/>
                  </a:schemeClr>
                </a:solidFill>
              </a:rPr>
              <a:t>. </a:t>
            </a:r>
          </a:p>
        </p:txBody>
      </p:sp>
    </p:spTree>
    <p:extLst>
      <p:ext uri="{BB962C8B-B14F-4D97-AF65-F5344CB8AC3E}">
        <p14:creationId xmlns:p14="http://schemas.microsoft.com/office/powerpoint/2010/main" val="133971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791FE-5DDE-E3E9-793E-8009571736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ACDF74-1036-A721-157F-BB3712F4EFA1}"/>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EPHESIANS 2 : 8 - 10</a:t>
            </a:r>
          </a:p>
        </p:txBody>
      </p:sp>
      <p:sp>
        <p:nvSpPr>
          <p:cNvPr id="4" name="TextBox 3">
            <a:extLst>
              <a:ext uri="{FF2B5EF4-FFF2-40B4-BE49-F238E27FC236}">
                <a16:creationId xmlns:a16="http://schemas.microsoft.com/office/drawing/2014/main" id="{AA9E563C-A52E-D8F4-C3F1-77EA90B8C4C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Ordained unto good works . . .</a:t>
            </a:r>
          </a:p>
        </p:txBody>
      </p:sp>
      <p:pic>
        <p:nvPicPr>
          <p:cNvPr id="6" name="Graphic 5" descr="Open book outline">
            <a:extLst>
              <a:ext uri="{FF2B5EF4-FFF2-40B4-BE49-F238E27FC236}">
                <a16:creationId xmlns:a16="http://schemas.microsoft.com/office/drawing/2014/main" id="{76000CDE-D2AE-DB3D-5D48-4A50FD2989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2417120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1E4EE-672D-C544-685F-BB7407D14517}"/>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59354279-BF19-B006-22F9-3102FD167504}"/>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41AB9237-2BDF-D463-3F90-18AC978F8F0E}"/>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63-0825E Perfect Faith</a:t>
            </a:r>
          </a:p>
        </p:txBody>
      </p:sp>
      <p:sp>
        <p:nvSpPr>
          <p:cNvPr id="3" name="TextBox 2">
            <a:extLst>
              <a:ext uri="{FF2B5EF4-FFF2-40B4-BE49-F238E27FC236}">
                <a16:creationId xmlns:a16="http://schemas.microsoft.com/office/drawing/2014/main" id="{6166ED8C-01D2-5854-D7C0-91E9CC04AEAE}"/>
              </a:ext>
            </a:extLst>
          </p:cNvPr>
          <p:cNvSpPr txBox="1"/>
          <p:nvPr/>
        </p:nvSpPr>
        <p:spPr>
          <a:xfrm>
            <a:off x="144379" y="643315"/>
            <a:ext cx="12047621" cy="5170646"/>
          </a:xfrm>
          <a:prstGeom prst="rect">
            <a:avLst/>
          </a:prstGeom>
          <a:noFill/>
        </p:spPr>
        <p:txBody>
          <a:bodyPr wrap="square" rtlCol="0">
            <a:spAutoFit/>
          </a:bodyPr>
          <a:lstStyle/>
          <a:p>
            <a:r>
              <a:rPr lang="en-US" sz="6600" dirty="0"/>
              <a:t>… You’d have no need of these things, because your faith has done made it so. </a:t>
            </a:r>
            <a:r>
              <a:rPr lang="en-US" sz="6600" dirty="0">
                <a:solidFill>
                  <a:schemeClr val="accent2">
                    <a:lumMod val="40000"/>
                    <a:lumOff val="60000"/>
                  </a:schemeClr>
                </a:solidFill>
              </a:rPr>
              <a:t>What would be the use for me saying, “I got to put a shirt on”? </a:t>
            </a:r>
            <a:r>
              <a:rPr lang="en-US" sz="6600" b="1" u="sng" dirty="0">
                <a:solidFill>
                  <a:schemeClr val="accent2">
                    <a:lumMod val="40000"/>
                    <a:lumOff val="60000"/>
                  </a:schemeClr>
                </a:solidFill>
              </a:rPr>
              <a:t>I got a shirt on!</a:t>
            </a:r>
          </a:p>
        </p:txBody>
      </p:sp>
    </p:spTree>
    <p:extLst>
      <p:ext uri="{BB962C8B-B14F-4D97-AF65-F5344CB8AC3E}">
        <p14:creationId xmlns:p14="http://schemas.microsoft.com/office/powerpoint/2010/main" val="3623073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96644-D7CC-0E30-01C9-58EFD7EE1CCC}"/>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A81F568D-1BDF-43B3-B2FB-A50D33CE50FD}"/>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D3E58741-367A-FC6B-EC11-442FEA04D872}"/>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F1E1DFC2-1448-509D-F4D8-F892C6E6373E}"/>
              </a:ext>
            </a:extLst>
          </p:cNvPr>
          <p:cNvSpPr txBox="1"/>
          <p:nvPr/>
        </p:nvSpPr>
        <p:spPr>
          <a:xfrm>
            <a:off x="144379" y="775663"/>
            <a:ext cx="12047621" cy="5632311"/>
          </a:xfrm>
          <a:prstGeom prst="rect">
            <a:avLst/>
          </a:prstGeom>
          <a:noFill/>
        </p:spPr>
        <p:txBody>
          <a:bodyPr wrap="square" rtlCol="0">
            <a:spAutoFit/>
          </a:bodyPr>
          <a:lstStyle/>
          <a:p>
            <a:r>
              <a:rPr lang="en-US" sz="4500" dirty="0"/>
              <a:t>Now, today if we try to take the Church before God under just common church creed or theology, </a:t>
            </a:r>
            <a:r>
              <a:rPr lang="en-US" sz="4500" b="1" u="sng" dirty="0">
                <a:solidFill>
                  <a:schemeClr val="accent2">
                    <a:lumMod val="40000"/>
                    <a:lumOff val="60000"/>
                  </a:schemeClr>
                </a:solidFill>
              </a:rPr>
              <a:t>that’s not the way Jesus took the Church before the Father. God wants the Church to be filled with the Holy Ghost, doing the same works that He did when He was here on earth. </a:t>
            </a:r>
            <a:r>
              <a:rPr lang="en-US" sz="4500" dirty="0"/>
              <a:t>That’s the kind of Church </a:t>
            </a:r>
            <a:r>
              <a:rPr lang="en-US" sz="4500" dirty="0">
                <a:solidFill>
                  <a:schemeClr val="accent2">
                    <a:lumMod val="40000"/>
                    <a:lumOff val="60000"/>
                  </a:schemeClr>
                </a:solidFill>
              </a:rPr>
              <a:t>that the Teacher, the Holy Spirit, will want to present before God.</a:t>
            </a:r>
            <a:endParaRPr lang="en-US" sz="4500" b="1" u="sng" dirty="0">
              <a:solidFill>
                <a:schemeClr val="accent2">
                  <a:lumMod val="40000"/>
                  <a:lumOff val="60000"/>
                </a:schemeClr>
              </a:solidFill>
            </a:endParaRPr>
          </a:p>
        </p:txBody>
      </p:sp>
    </p:spTree>
    <p:extLst>
      <p:ext uri="{BB962C8B-B14F-4D97-AF65-F5344CB8AC3E}">
        <p14:creationId xmlns:p14="http://schemas.microsoft.com/office/powerpoint/2010/main" val="3606755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07266-A1A2-05F7-CDEE-DB2EDDE4E6AC}"/>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C05336A2-1C18-6FC8-7D47-D31A265ED385}"/>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7AD26478-BAA5-68DE-42AE-D41378026E1F}"/>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390BB9AB-62B0-82B8-AD05-9E6A1DA8BEAD}"/>
              </a:ext>
            </a:extLst>
          </p:cNvPr>
          <p:cNvSpPr txBox="1"/>
          <p:nvPr/>
        </p:nvSpPr>
        <p:spPr>
          <a:xfrm>
            <a:off x="144379" y="775663"/>
            <a:ext cx="12047621" cy="6001643"/>
          </a:xfrm>
          <a:prstGeom prst="rect">
            <a:avLst/>
          </a:prstGeom>
          <a:noFill/>
        </p:spPr>
        <p:txBody>
          <a:bodyPr wrap="square" rtlCol="0">
            <a:spAutoFit/>
          </a:bodyPr>
          <a:lstStyle/>
          <a:p>
            <a:r>
              <a:rPr lang="en-US" sz="4800" dirty="0"/>
              <a:t>As I told you one time here, the contract that, in the Old Testament, when it was wrote out and then tore apart, when they come together, it had to dovetail, each piece of paper had to fit right in, and the whole program had to line up right. God confirmed His covenant with the people through Isaac to Christ, </a:t>
            </a:r>
            <a:r>
              <a:rPr lang="en-US" sz="4800" b="1" u="sng" dirty="0">
                <a:solidFill>
                  <a:schemeClr val="accent2">
                    <a:lumMod val="40000"/>
                    <a:lumOff val="60000"/>
                  </a:schemeClr>
                </a:solidFill>
              </a:rPr>
              <a:t>and at Calvary He tore the Messiah apart</a:t>
            </a:r>
            <a:r>
              <a:rPr lang="en-US" sz="4800" dirty="0"/>
              <a:t>. …</a:t>
            </a:r>
          </a:p>
        </p:txBody>
      </p:sp>
    </p:spTree>
    <p:extLst>
      <p:ext uri="{BB962C8B-B14F-4D97-AF65-F5344CB8AC3E}">
        <p14:creationId xmlns:p14="http://schemas.microsoft.com/office/powerpoint/2010/main" val="2675117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6A5F1-D127-2A67-E503-0B88B1DDEEC7}"/>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C4F48FFC-4746-254C-B8A3-38388A36BB14}"/>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55593759-CD44-81C3-85E9-AB190C9C6C1D}"/>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E5EE53A1-B59E-85BC-90D6-E8E699E681F2}"/>
              </a:ext>
            </a:extLst>
          </p:cNvPr>
          <p:cNvSpPr txBox="1"/>
          <p:nvPr/>
        </p:nvSpPr>
        <p:spPr>
          <a:xfrm>
            <a:off x="144379" y="775663"/>
            <a:ext cx="12047621" cy="5078313"/>
          </a:xfrm>
          <a:prstGeom prst="rect">
            <a:avLst/>
          </a:prstGeom>
          <a:noFill/>
        </p:spPr>
        <p:txBody>
          <a:bodyPr wrap="square" rtlCol="0">
            <a:spAutoFit/>
          </a:bodyPr>
          <a:lstStyle/>
          <a:p>
            <a:r>
              <a:rPr lang="en-US" sz="5400" dirty="0"/>
              <a:t>… He took the body and set it on His right side, and sent the Spirit down here upon the Church. </a:t>
            </a:r>
            <a:r>
              <a:rPr lang="en-US" sz="5400" b="1" u="sng" dirty="0">
                <a:solidFill>
                  <a:schemeClr val="accent2">
                    <a:lumMod val="40000"/>
                    <a:lumOff val="60000"/>
                  </a:schemeClr>
                </a:solidFill>
              </a:rPr>
              <a:t>And the Church will have to have the same Spirit, doing the same things that Jesus did, or It’ll never go in the Rapture.</a:t>
            </a:r>
            <a:r>
              <a:rPr lang="en-US" sz="5400" dirty="0"/>
              <a:t> Dovetailing.</a:t>
            </a:r>
          </a:p>
        </p:txBody>
      </p:sp>
    </p:spTree>
    <p:extLst>
      <p:ext uri="{BB962C8B-B14F-4D97-AF65-F5344CB8AC3E}">
        <p14:creationId xmlns:p14="http://schemas.microsoft.com/office/powerpoint/2010/main" val="1013934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1270ED-3E54-CC1F-CED7-790476ABF458}"/>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BA3A62AE-5B10-D440-52B3-BAFA9BEE724F}"/>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E9FB6319-5167-81AF-B489-C3C4A9D9F914}"/>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149F92CA-11BE-857B-0031-FB40850EC215}"/>
              </a:ext>
            </a:extLst>
          </p:cNvPr>
          <p:cNvSpPr txBox="1"/>
          <p:nvPr/>
        </p:nvSpPr>
        <p:spPr>
          <a:xfrm>
            <a:off x="144379" y="775663"/>
            <a:ext cx="12047621" cy="5262979"/>
          </a:xfrm>
          <a:prstGeom prst="rect">
            <a:avLst/>
          </a:prstGeom>
          <a:noFill/>
        </p:spPr>
        <p:txBody>
          <a:bodyPr wrap="square" rtlCol="0">
            <a:spAutoFit/>
          </a:bodyPr>
          <a:lstStyle/>
          <a:p>
            <a:r>
              <a:rPr lang="en-US" sz="4800" dirty="0"/>
              <a:t>Take this piece of paper here and tear it apart. [Brother Branham tears a piece of paper—Ed.] Now, you couldn’t impersonate it if you had to. </a:t>
            </a:r>
            <a:r>
              <a:rPr lang="en-US" sz="4800" b="1" u="sng" dirty="0">
                <a:solidFill>
                  <a:schemeClr val="accent2">
                    <a:lumMod val="40000"/>
                    <a:lumOff val="60000"/>
                  </a:schemeClr>
                </a:solidFill>
              </a:rPr>
              <a:t>It’s got to come back the same paper, so them letters will come just exactly like they were. That’s exactly the way the Church has got to be. </a:t>
            </a:r>
            <a:r>
              <a:rPr lang="en-US" sz="4800" dirty="0"/>
              <a:t>… </a:t>
            </a:r>
          </a:p>
        </p:txBody>
      </p:sp>
    </p:spTree>
    <p:extLst>
      <p:ext uri="{BB962C8B-B14F-4D97-AF65-F5344CB8AC3E}">
        <p14:creationId xmlns:p14="http://schemas.microsoft.com/office/powerpoint/2010/main" val="4096780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C0F2A2-954A-171D-848C-40C2E779C5D2}"/>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3F2C33E6-D55B-831B-40CB-4CD567E59987}"/>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E1579D4F-FECB-5CAE-D47E-6F2335498ACD}"/>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585549BF-9A83-BAC8-251D-D0CFCDCA9A09}"/>
              </a:ext>
            </a:extLst>
          </p:cNvPr>
          <p:cNvSpPr txBox="1"/>
          <p:nvPr/>
        </p:nvSpPr>
        <p:spPr>
          <a:xfrm>
            <a:off x="144379" y="775663"/>
            <a:ext cx="12047621" cy="5478423"/>
          </a:xfrm>
          <a:prstGeom prst="rect">
            <a:avLst/>
          </a:prstGeom>
          <a:noFill/>
        </p:spPr>
        <p:txBody>
          <a:bodyPr wrap="square" rtlCol="0">
            <a:spAutoFit/>
          </a:bodyPr>
          <a:lstStyle/>
          <a:p>
            <a:r>
              <a:rPr lang="en-US" sz="5000" dirty="0"/>
              <a:t>… Jesus was always about the Father’s business, doing that which was right in His sight, not just about doing this and that, what the church becomes to do, </a:t>
            </a:r>
            <a:r>
              <a:rPr lang="en-US" sz="5000" b="1" u="sng" dirty="0">
                <a:solidFill>
                  <a:schemeClr val="accent2">
                    <a:lumMod val="40000"/>
                    <a:lumOff val="60000"/>
                  </a:schemeClr>
                </a:solidFill>
              </a:rPr>
              <a:t>but It is about the Father’s business, and Jesus had the testimony, “I always do that which pleases the Father.”</a:t>
            </a:r>
          </a:p>
        </p:txBody>
      </p:sp>
    </p:spTree>
    <p:extLst>
      <p:ext uri="{BB962C8B-B14F-4D97-AF65-F5344CB8AC3E}">
        <p14:creationId xmlns:p14="http://schemas.microsoft.com/office/powerpoint/2010/main" val="1139858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BBD7E-4E47-E5F3-700A-AB91445DEB48}"/>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927DD0EC-35FA-8FF9-3376-42BEC8CF5CE6}"/>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EE249E17-B497-F8A0-B320-85ED2FD5E55D}"/>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4C1DB025-2D7B-8663-A004-0E33FD788107}"/>
              </a:ext>
            </a:extLst>
          </p:cNvPr>
          <p:cNvSpPr txBox="1"/>
          <p:nvPr/>
        </p:nvSpPr>
        <p:spPr>
          <a:xfrm>
            <a:off x="144379" y="775663"/>
            <a:ext cx="12047621" cy="6001643"/>
          </a:xfrm>
          <a:prstGeom prst="rect">
            <a:avLst/>
          </a:prstGeom>
          <a:noFill/>
        </p:spPr>
        <p:txBody>
          <a:bodyPr wrap="square" rtlCol="0">
            <a:spAutoFit/>
          </a:bodyPr>
          <a:lstStyle/>
          <a:p>
            <a:r>
              <a:rPr lang="en-US" sz="4800" dirty="0"/>
              <a:t>Then that child, God had to raise up another child. And </a:t>
            </a:r>
            <a:r>
              <a:rPr lang="en-US" sz="4800" dirty="0">
                <a:solidFill>
                  <a:schemeClr val="accent2">
                    <a:lumMod val="40000"/>
                    <a:lumOff val="60000"/>
                  </a:schemeClr>
                </a:solidFill>
              </a:rPr>
              <a:t>if Pentecost fails God, God is able of these stones to rise children unto Abraham. </a:t>
            </a:r>
            <a:r>
              <a:rPr lang="en-US" sz="4800" dirty="0"/>
              <a:t>God can call It from the Lutheran, from the Baptists, from the Presbyterians, God is able of these stones to rise children to Abraham. </a:t>
            </a:r>
            <a:r>
              <a:rPr lang="en-US" sz="4800" b="1" u="sng" dirty="0">
                <a:solidFill>
                  <a:schemeClr val="accent2">
                    <a:lumMod val="40000"/>
                    <a:lumOff val="60000"/>
                  </a:schemeClr>
                </a:solidFill>
              </a:rPr>
              <a:t>Somebody is going to see the vision </a:t>
            </a:r>
          </a:p>
          <a:p>
            <a:r>
              <a:rPr lang="en-US" sz="4800" b="1" u="sng" dirty="0">
                <a:solidFill>
                  <a:schemeClr val="accent2">
                    <a:lumMod val="40000"/>
                    <a:lumOff val="60000"/>
                  </a:schemeClr>
                </a:solidFill>
              </a:rPr>
              <a:t>and take it on.</a:t>
            </a:r>
          </a:p>
        </p:txBody>
      </p:sp>
    </p:spTree>
    <p:extLst>
      <p:ext uri="{BB962C8B-B14F-4D97-AF65-F5344CB8AC3E}">
        <p14:creationId xmlns:p14="http://schemas.microsoft.com/office/powerpoint/2010/main" val="4233710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757E0-C478-D7C8-C47D-BBB9BE74D206}"/>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A743E563-730E-F1E3-0DC8-516C9803E228}"/>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346D38D7-0935-7F8C-69E5-2C46575CB169}"/>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DA78F7A9-A7E9-BBE0-5441-EC7BC7CED021}"/>
              </a:ext>
            </a:extLst>
          </p:cNvPr>
          <p:cNvSpPr txBox="1"/>
          <p:nvPr/>
        </p:nvSpPr>
        <p:spPr>
          <a:xfrm>
            <a:off x="144379" y="703474"/>
            <a:ext cx="12047621" cy="6001643"/>
          </a:xfrm>
          <a:prstGeom prst="rect">
            <a:avLst/>
          </a:prstGeom>
          <a:noFill/>
        </p:spPr>
        <p:txBody>
          <a:bodyPr wrap="square" rtlCol="0">
            <a:spAutoFit/>
          </a:bodyPr>
          <a:lstStyle/>
          <a:p>
            <a:r>
              <a:rPr lang="en-US" sz="4800" dirty="0"/>
              <a:t>Now, if that child then did not obey, was not about the Father’s business, God would, could raise Him up another son. </a:t>
            </a:r>
            <a:r>
              <a:rPr lang="en-US" sz="4800" dirty="0">
                <a:solidFill>
                  <a:schemeClr val="accent2">
                    <a:lumMod val="40000"/>
                    <a:lumOff val="60000"/>
                  </a:schemeClr>
                </a:solidFill>
              </a:rPr>
              <a:t>That’s what He’s done through the ages, raising up a Luther, raising up a Methodist, raising up a Nazarene, raising up a Pilgrim Holiness, raising up a Pentecost, </a:t>
            </a:r>
            <a:r>
              <a:rPr lang="en-US" sz="4800" b="1" u="sng" dirty="0">
                <a:solidFill>
                  <a:schemeClr val="accent2">
                    <a:lumMod val="40000"/>
                    <a:lumOff val="60000"/>
                  </a:schemeClr>
                </a:solidFill>
              </a:rPr>
              <a:t>He’ll keep on raising, and raising, and raising until He gets one.</a:t>
            </a:r>
            <a:r>
              <a:rPr lang="en-US" sz="4800" dirty="0"/>
              <a:t> Hallelujah!</a:t>
            </a:r>
          </a:p>
        </p:txBody>
      </p:sp>
    </p:spTree>
    <p:extLst>
      <p:ext uri="{BB962C8B-B14F-4D97-AF65-F5344CB8AC3E}">
        <p14:creationId xmlns:p14="http://schemas.microsoft.com/office/powerpoint/2010/main" val="3560698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275341-DB1A-E0AD-0618-18709400ED0C}"/>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508543DF-2965-8CFC-CE08-B16D99260A3C}"/>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CDF74DD4-C545-C3F3-56FB-681BE710B5A4}"/>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665B7F0D-B69B-74ED-EC01-90AB076BEF02}"/>
              </a:ext>
            </a:extLst>
          </p:cNvPr>
          <p:cNvSpPr txBox="1"/>
          <p:nvPr/>
        </p:nvSpPr>
        <p:spPr>
          <a:xfrm>
            <a:off x="144379" y="775663"/>
            <a:ext cx="12047621" cy="5262979"/>
          </a:xfrm>
          <a:prstGeom prst="rect">
            <a:avLst/>
          </a:prstGeom>
          <a:noFill/>
        </p:spPr>
        <p:txBody>
          <a:bodyPr wrap="square" rtlCol="0">
            <a:spAutoFit/>
          </a:bodyPr>
          <a:lstStyle/>
          <a:p>
            <a:r>
              <a:rPr lang="en-US" sz="4800" b="1" u="sng" dirty="0">
                <a:solidFill>
                  <a:schemeClr val="accent2">
                    <a:lumMod val="40000"/>
                    <a:lumOff val="60000"/>
                  </a:schemeClr>
                </a:solidFill>
              </a:rPr>
              <a:t>God, I hope to live to see that Church when She rises in the power and the beauty of the resurrection, with the powers of God working through Her, signs and wonders following the believers like it did in the New Testament. </a:t>
            </a:r>
            <a:r>
              <a:rPr lang="en-US" sz="4800" dirty="0"/>
              <a:t>God in His power and in His might! Oh, how wonderful!</a:t>
            </a:r>
          </a:p>
        </p:txBody>
      </p:sp>
    </p:spTree>
    <p:extLst>
      <p:ext uri="{BB962C8B-B14F-4D97-AF65-F5344CB8AC3E}">
        <p14:creationId xmlns:p14="http://schemas.microsoft.com/office/powerpoint/2010/main" val="38534949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47201-1681-813F-CDC8-D831F443F18A}"/>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BFA6D08D-2472-EEDE-5989-9F81AE0303AE}"/>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9723B909-FA23-9978-6804-F1B41F6D7EF3}"/>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42CD5900-109D-921D-8372-1B36E6143664}"/>
              </a:ext>
            </a:extLst>
          </p:cNvPr>
          <p:cNvSpPr txBox="1"/>
          <p:nvPr/>
        </p:nvSpPr>
        <p:spPr>
          <a:xfrm>
            <a:off x="144379" y="775663"/>
            <a:ext cx="12047621" cy="6001643"/>
          </a:xfrm>
          <a:prstGeom prst="rect">
            <a:avLst/>
          </a:prstGeom>
          <a:noFill/>
        </p:spPr>
        <p:txBody>
          <a:bodyPr wrap="square" rtlCol="0">
            <a:spAutoFit/>
          </a:bodyPr>
          <a:lstStyle/>
          <a:p>
            <a:r>
              <a:rPr lang="en-US" sz="4800" dirty="0"/>
              <a:t>Then if this Church did obey, how the Tutor liked to come to the Father, and say, “Oh, he is just wonderful! Why You…The work is done just exactly the way You did it.” You get what I mean? “</a:t>
            </a:r>
            <a:r>
              <a:rPr lang="en-US" sz="4800" u="sng" dirty="0">
                <a:solidFill>
                  <a:schemeClr val="accent2">
                    <a:lumMod val="40000"/>
                    <a:lumOff val="60000"/>
                  </a:schemeClr>
                </a:solidFill>
              </a:rPr>
              <a:t>That son of Yours down there, Father, is carrying the work, Your instructions just letter by letter, the way You done it.” That’s the kind of a Church, that’s the One.</a:t>
            </a:r>
          </a:p>
        </p:txBody>
      </p:sp>
    </p:spTree>
    <p:extLst>
      <p:ext uri="{BB962C8B-B14F-4D97-AF65-F5344CB8AC3E}">
        <p14:creationId xmlns:p14="http://schemas.microsoft.com/office/powerpoint/2010/main" val="3232720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ROMANS 4 : 13 - 16</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no effect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3072199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4C872C-F891-A37F-5914-EEDC6BFD259F}"/>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15B88FF6-C624-3559-D697-A59666BC5F12}"/>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8944DB87-2978-96B1-FCED-CCCFBC43A81C}"/>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F3449A59-F2F5-C045-5C21-FDD0E9BF3CC5}"/>
              </a:ext>
            </a:extLst>
          </p:cNvPr>
          <p:cNvSpPr txBox="1"/>
          <p:nvPr/>
        </p:nvSpPr>
        <p:spPr>
          <a:xfrm>
            <a:off x="144379" y="775663"/>
            <a:ext cx="12047621" cy="5262979"/>
          </a:xfrm>
          <a:prstGeom prst="rect">
            <a:avLst/>
          </a:prstGeom>
          <a:noFill/>
        </p:spPr>
        <p:txBody>
          <a:bodyPr wrap="square" rtlCol="0">
            <a:spAutoFit/>
          </a:bodyPr>
          <a:lstStyle/>
          <a:p>
            <a:r>
              <a:rPr lang="en-US" sz="4800" dirty="0"/>
              <a:t>Then how the father says, “Sure proud of that son!” You know what happens? </a:t>
            </a:r>
            <a:r>
              <a:rPr lang="en-US" sz="4800" dirty="0">
                <a:solidFill>
                  <a:schemeClr val="accent2">
                    <a:lumMod val="40000"/>
                    <a:lumOff val="60000"/>
                  </a:schemeClr>
                </a:solidFill>
              </a:rPr>
              <a:t>When he’s getting his schooling, his training, yet he might not be able to exercise all authority, he hasn’t got it yet, he’s still a son, </a:t>
            </a:r>
            <a:r>
              <a:rPr lang="en-US" sz="4800" b="1" u="sng" dirty="0">
                <a:solidFill>
                  <a:schemeClr val="accent2">
                    <a:lumMod val="40000"/>
                    <a:lumOff val="60000"/>
                  </a:schemeClr>
                </a:solidFill>
              </a:rPr>
              <a:t>but he hasn’t been placed.</a:t>
            </a:r>
            <a:r>
              <a:rPr lang="en-US" sz="4800" dirty="0"/>
              <a:t> Now, you ministers know where I’m, what I’m getting at: placing of a son.</a:t>
            </a:r>
          </a:p>
        </p:txBody>
      </p:sp>
    </p:spTree>
    <p:extLst>
      <p:ext uri="{BB962C8B-B14F-4D97-AF65-F5344CB8AC3E}">
        <p14:creationId xmlns:p14="http://schemas.microsoft.com/office/powerpoint/2010/main" val="1843928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583AE1-40BD-7599-1225-CC91124708E4}"/>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0EC8D3AA-16B8-5552-4A25-4DA9688CFCE1}"/>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074F67A2-2FAD-8956-E6A0-A783636B9A03}"/>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900C0122-1DF2-BFA0-5958-3B6987E5712E}"/>
              </a:ext>
            </a:extLst>
          </p:cNvPr>
          <p:cNvSpPr txBox="1"/>
          <p:nvPr/>
        </p:nvSpPr>
        <p:spPr>
          <a:xfrm>
            <a:off x="144379" y="775663"/>
            <a:ext cx="12047621" cy="6001643"/>
          </a:xfrm>
          <a:prstGeom prst="rect">
            <a:avLst/>
          </a:prstGeom>
          <a:noFill/>
        </p:spPr>
        <p:txBody>
          <a:bodyPr wrap="square" rtlCol="0">
            <a:spAutoFit/>
          </a:bodyPr>
          <a:lstStyle/>
          <a:p>
            <a:r>
              <a:rPr lang="en-US" sz="4800" dirty="0"/>
              <a:t>They had a ceremony, and then the father said, “This, my son, I adopt him, or place him positionally.” And if they had checks in those days, </a:t>
            </a:r>
            <a:r>
              <a:rPr lang="en-US" sz="4800" b="1" u="sng" dirty="0">
                <a:solidFill>
                  <a:schemeClr val="accent2">
                    <a:lumMod val="40000"/>
                    <a:lumOff val="60000"/>
                  </a:schemeClr>
                </a:solidFill>
              </a:rPr>
              <a:t>that son’s name on the check was just as good as his father’s name was, </a:t>
            </a:r>
            <a:r>
              <a:rPr lang="en-US" sz="4800" b="1" u="sng" dirty="0" err="1">
                <a:solidFill>
                  <a:schemeClr val="accent2">
                    <a:lumMod val="40000"/>
                    <a:lumOff val="60000"/>
                  </a:schemeClr>
                </a:solidFill>
              </a:rPr>
              <a:t>’cause</a:t>
            </a:r>
            <a:r>
              <a:rPr lang="en-US" sz="4800" b="1" u="sng" dirty="0">
                <a:solidFill>
                  <a:schemeClr val="accent2">
                    <a:lumMod val="40000"/>
                    <a:lumOff val="60000"/>
                  </a:schemeClr>
                </a:solidFill>
              </a:rPr>
              <a:t> he was placed. </a:t>
            </a:r>
            <a:r>
              <a:rPr lang="en-US" sz="4800" dirty="0"/>
              <a:t>And the son could fire who he wanted to, he could hire who he wanted to, </a:t>
            </a:r>
            <a:r>
              <a:rPr lang="en-US" sz="4800" b="1" u="sng" dirty="0">
                <a:solidFill>
                  <a:schemeClr val="accent2">
                    <a:lumMod val="40000"/>
                    <a:lumOff val="60000"/>
                  </a:schemeClr>
                </a:solidFill>
              </a:rPr>
              <a:t>he was in full possession of all the father had.</a:t>
            </a:r>
          </a:p>
        </p:txBody>
      </p:sp>
    </p:spTree>
    <p:extLst>
      <p:ext uri="{BB962C8B-B14F-4D97-AF65-F5344CB8AC3E}">
        <p14:creationId xmlns:p14="http://schemas.microsoft.com/office/powerpoint/2010/main" val="3648214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EB288-A4E1-7A7F-F620-A138328B90BB}"/>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86EDEBE2-5006-1A01-D965-E4BA58652690}"/>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14A8CBC2-EAE1-9266-315D-ED8DC36C6FE0}"/>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3AF5D296-835C-1F1F-3FB7-63FB7623A019}"/>
              </a:ext>
            </a:extLst>
          </p:cNvPr>
          <p:cNvSpPr txBox="1"/>
          <p:nvPr/>
        </p:nvSpPr>
        <p:spPr>
          <a:xfrm>
            <a:off x="72189" y="703474"/>
            <a:ext cx="12047621" cy="6247864"/>
          </a:xfrm>
          <a:prstGeom prst="rect">
            <a:avLst/>
          </a:prstGeom>
          <a:noFill/>
        </p:spPr>
        <p:txBody>
          <a:bodyPr wrap="square" rtlCol="0">
            <a:spAutoFit/>
          </a:bodyPr>
          <a:lstStyle/>
          <a:p>
            <a:r>
              <a:rPr lang="en-US" sz="5000" b="1" u="sng" dirty="0">
                <a:solidFill>
                  <a:schemeClr val="accent2">
                    <a:lumMod val="40000"/>
                    <a:lumOff val="60000"/>
                  </a:schemeClr>
                </a:solidFill>
              </a:rPr>
              <a:t>That’s the thing that God will do to His sons here on earth, someday. </a:t>
            </a:r>
            <a:r>
              <a:rPr lang="en-US" sz="5000" dirty="0">
                <a:solidFill>
                  <a:schemeClr val="accent2">
                    <a:lumMod val="40000"/>
                    <a:lumOff val="60000"/>
                  </a:schemeClr>
                </a:solidFill>
              </a:rPr>
              <a:t>He’ll call you aside, Church, if you’ll only obey Him, and stay on the Word and believe it. </a:t>
            </a:r>
            <a:r>
              <a:rPr lang="en-US" sz="5000" dirty="0"/>
              <a:t>And </a:t>
            </a:r>
            <a:r>
              <a:rPr lang="en-US" sz="5000" b="1" u="sng" dirty="0">
                <a:solidFill>
                  <a:schemeClr val="accent2">
                    <a:lumMod val="40000"/>
                    <a:lumOff val="60000"/>
                  </a:schemeClr>
                </a:solidFill>
              </a:rPr>
              <a:t>He’ll place into the Church, before the coming of Jesus Christ, He’ll place into the Church, all the powers that Christ had in Him will be in the Church.</a:t>
            </a:r>
          </a:p>
        </p:txBody>
      </p:sp>
    </p:spTree>
    <p:extLst>
      <p:ext uri="{BB962C8B-B14F-4D97-AF65-F5344CB8AC3E}">
        <p14:creationId xmlns:p14="http://schemas.microsoft.com/office/powerpoint/2010/main" val="3712493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19C7DB-B1EE-453F-7CD6-E240DFDA57CE}"/>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3D33175F-C9BF-FE61-F51C-446BEE18666E}"/>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CC987214-AF99-D9A0-E46C-F4548056C42F}"/>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5EA098BD-F399-1439-6363-26A8F773BFC9}"/>
              </a:ext>
            </a:extLst>
          </p:cNvPr>
          <p:cNvSpPr txBox="1"/>
          <p:nvPr/>
        </p:nvSpPr>
        <p:spPr>
          <a:xfrm>
            <a:off x="144379" y="775663"/>
            <a:ext cx="12047621" cy="5909310"/>
          </a:xfrm>
          <a:prstGeom prst="rect">
            <a:avLst/>
          </a:prstGeom>
          <a:noFill/>
        </p:spPr>
        <p:txBody>
          <a:bodyPr wrap="square" rtlCol="0">
            <a:spAutoFit/>
          </a:bodyPr>
          <a:lstStyle/>
          <a:p>
            <a:r>
              <a:rPr lang="en-US" sz="5400" dirty="0"/>
              <a:t>All that God was, He poured into Jesus, all that Jesus was, He pours into the Church. God wanting His work done, </a:t>
            </a:r>
            <a:r>
              <a:rPr lang="en-US" sz="5400" u="sng" dirty="0">
                <a:solidFill>
                  <a:schemeClr val="accent2">
                    <a:lumMod val="40000"/>
                    <a:lumOff val="60000"/>
                  </a:schemeClr>
                </a:solidFill>
              </a:rPr>
              <a:t>He sent it into His Son, the Son wanting the work done, sent it into the Church. </a:t>
            </a:r>
            <a:r>
              <a:rPr lang="en-US" sz="5400" dirty="0"/>
              <a:t>“At that day you’ll know that I’m in the Father, the Father in Me, and I in you, and you in Me.”</a:t>
            </a:r>
          </a:p>
        </p:txBody>
      </p:sp>
    </p:spTree>
    <p:extLst>
      <p:ext uri="{BB962C8B-B14F-4D97-AF65-F5344CB8AC3E}">
        <p14:creationId xmlns:p14="http://schemas.microsoft.com/office/powerpoint/2010/main" val="3413568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6E4F6-EA35-D00A-4843-4217CC4ADCBE}"/>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7F881FF3-763B-038F-5329-50BF68834B2A}"/>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52EB6D99-2C56-0A2E-05B5-C6F9C464EDA8}"/>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32016929-B3BD-8555-966A-BB03532AEEC7}"/>
              </a:ext>
            </a:extLst>
          </p:cNvPr>
          <p:cNvSpPr txBox="1"/>
          <p:nvPr/>
        </p:nvSpPr>
        <p:spPr>
          <a:xfrm>
            <a:off x="144379" y="775663"/>
            <a:ext cx="12047621" cy="4708981"/>
          </a:xfrm>
          <a:prstGeom prst="rect">
            <a:avLst/>
          </a:prstGeom>
          <a:noFill/>
        </p:spPr>
        <p:txBody>
          <a:bodyPr wrap="square" rtlCol="0">
            <a:spAutoFit/>
          </a:bodyPr>
          <a:lstStyle/>
          <a:p>
            <a:r>
              <a:rPr lang="en-US" sz="6000" dirty="0"/>
              <a:t>… At that day, because the same power of God, was in Jehovah God, rested in Jesus Christ, </a:t>
            </a:r>
            <a:r>
              <a:rPr lang="en-US" sz="6000" u="sng" dirty="0">
                <a:solidFill>
                  <a:schemeClr val="accent2">
                    <a:lumMod val="40000"/>
                    <a:lumOff val="60000"/>
                  </a:schemeClr>
                </a:solidFill>
              </a:rPr>
              <a:t>the same power that rested in Jesus Christ, rests in </a:t>
            </a:r>
            <a:r>
              <a:rPr lang="en-US" sz="6000" b="1" u="sng" dirty="0">
                <a:solidFill>
                  <a:schemeClr val="accent2">
                    <a:lumMod val="40000"/>
                    <a:lumOff val="60000"/>
                  </a:schemeClr>
                </a:solidFill>
              </a:rPr>
              <a:t>the placed sons</a:t>
            </a:r>
            <a:r>
              <a:rPr lang="en-US" sz="6000" u="sng" dirty="0">
                <a:solidFill>
                  <a:schemeClr val="accent2">
                    <a:lumMod val="40000"/>
                    <a:lumOff val="60000"/>
                  </a:schemeClr>
                </a:solidFill>
              </a:rPr>
              <a:t> in the Body of Christ</a:t>
            </a:r>
            <a:r>
              <a:rPr lang="en-US" sz="6000" dirty="0"/>
              <a:t>.</a:t>
            </a:r>
          </a:p>
        </p:txBody>
      </p:sp>
    </p:spTree>
    <p:extLst>
      <p:ext uri="{BB962C8B-B14F-4D97-AF65-F5344CB8AC3E}">
        <p14:creationId xmlns:p14="http://schemas.microsoft.com/office/powerpoint/2010/main" val="17961681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A377B-D963-D1FD-E896-E409E65FFFB8}"/>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43A13D14-2FD4-DBB8-F793-407703B915FA}"/>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95D2012F-9C03-68DE-EAA6-9EC8C517842C}"/>
              </a:ext>
            </a:extLst>
          </p:cNvPr>
          <p:cNvSpPr>
            <a:spLocks noGrp="1"/>
          </p:cNvSpPr>
          <p:nvPr>
            <p:ph type="title"/>
          </p:nvPr>
        </p:nvSpPr>
        <p:spPr>
          <a:xfrm>
            <a:off x="0" y="0"/>
            <a:ext cx="10947575" cy="923330"/>
          </a:xfrm>
        </p:spPr>
        <p:txBody>
          <a:bodyPr>
            <a:normAutofit/>
          </a:bodyPr>
          <a:lstStyle/>
          <a:p>
            <a:r>
              <a:rPr lang="en-US" sz="5000" dirty="0">
                <a:latin typeface="Aptos ExtraBold" panose="020B0004020202020204" pitchFamily="34" charset="0"/>
              </a:rPr>
              <a:t>60-0313 Hear Ye Him</a:t>
            </a:r>
          </a:p>
        </p:txBody>
      </p:sp>
      <p:sp>
        <p:nvSpPr>
          <p:cNvPr id="3" name="TextBox 2">
            <a:extLst>
              <a:ext uri="{FF2B5EF4-FFF2-40B4-BE49-F238E27FC236}">
                <a16:creationId xmlns:a16="http://schemas.microsoft.com/office/drawing/2014/main" id="{1E598FF0-5A13-2AF4-88A6-8B6C7F8B1B73}"/>
              </a:ext>
            </a:extLst>
          </p:cNvPr>
          <p:cNvSpPr txBox="1"/>
          <p:nvPr/>
        </p:nvSpPr>
        <p:spPr>
          <a:xfrm>
            <a:off x="144379" y="775663"/>
            <a:ext cx="12047621" cy="4708981"/>
          </a:xfrm>
          <a:prstGeom prst="rect">
            <a:avLst/>
          </a:prstGeom>
          <a:noFill/>
        </p:spPr>
        <p:txBody>
          <a:bodyPr wrap="square" rtlCol="0">
            <a:spAutoFit/>
          </a:bodyPr>
          <a:lstStyle/>
          <a:p>
            <a:r>
              <a:rPr lang="en-US" sz="6000" dirty="0"/>
              <a:t>Placing of a son, take him out in a certain place, have a ceremony before Angels, and place him positionally what he is in the Body of Christ, </a:t>
            </a:r>
            <a:r>
              <a:rPr lang="en-US" sz="6000" b="1" u="sng" dirty="0">
                <a:solidFill>
                  <a:schemeClr val="accent2">
                    <a:lumMod val="40000"/>
                    <a:lumOff val="60000"/>
                  </a:schemeClr>
                </a:solidFill>
              </a:rPr>
              <a:t>then that person has the authority.</a:t>
            </a:r>
          </a:p>
        </p:txBody>
      </p:sp>
    </p:spTree>
    <p:extLst>
      <p:ext uri="{BB962C8B-B14F-4D97-AF65-F5344CB8AC3E}">
        <p14:creationId xmlns:p14="http://schemas.microsoft.com/office/powerpoint/2010/main" val="3828691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50468-86F5-A5E3-7BA4-63B7541913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2F26E8-77B4-831F-1D90-C38781730092}"/>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EPHESIANS 3 : 16 - 21</a:t>
            </a:r>
          </a:p>
        </p:txBody>
      </p:sp>
      <p:sp>
        <p:nvSpPr>
          <p:cNvPr id="4" name="TextBox 3">
            <a:extLst>
              <a:ext uri="{FF2B5EF4-FFF2-40B4-BE49-F238E27FC236}">
                <a16:creationId xmlns:a16="http://schemas.microsoft.com/office/drawing/2014/main" id="{1A6E2A66-B9F6-30B1-86BC-DD439585ACEF}"/>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by His Power be strengthened . . .</a:t>
            </a:r>
          </a:p>
        </p:txBody>
      </p:sp>
      <p:pic>
        <p:nvPicPr>
          <p:cNvPr id="6" name="Graphic 5" descr="Open book outline">
            <a:extLst>
              <a:ext uri="{FF2B5EF4-FFF2-40B4-BE49-F238E27FC236}">
                <a16:creationId xmlns:a16="http://schemas.microsoft.com/office/drawing/2014/main" id="{23C913E1-DA68-EE37-05A4-D79C5D5E48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2532543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928FF-536F-1C6D-A510-895AD64F3A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6BD516-87A6-BD10-AEB4-9305B88A1A9A}"/>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EPHESIANS 4 : 7</a:t>
            </a:r>
          </a:p>
        </p:txBody>
      </p:sp>
      <p:sp>
        <p:nvSpPr>
          <p:cNvPr id="4" name="TextBox 3">
            <a:extLst>
              <a:ext uri="{FF2B5EF4-FFF2-40B4-BE49-F238E27FC236}">
                <a16:creationId xmlns:a16="http://schemas.microsoft.com/office/drawing/2014/main" id="{8001905F-CF3A-4601-8EC4-B5DD63890FBB}"/>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Unto each is given a measure . . .</a:t>
            </a:r>
          </a:p>
        </p:txBody>
      </p:sp>
      <p:pic>
        <p:nvPicPr>
          <p:cNvPr id="6" name="Graphic 5" descr="Open book outline">
            <a:extLst>
              <a:ext uri="{FF2B5EF4-FFF2-40B4-BE49-F238E27FC236}">
                <a16:creationId xmlns:a16="http://schemas.microsoft.com/office/drawing/2014/main" id="{9FD307CB-A990-7FFD-9FEE-65C08C3AE8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3556915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E4FF43-99C3-8B19-1D7A-19A805EF97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3DD0CE-3666-844A-7D43-B6C37832FC29}"/>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EPHESIANS 4 : 11 - 16</a:t>
            </a:r>
          </a:p>
        </p:txBody>
      </p:sp>
      <p:sp>
        <p:nvSpPr>
          <p:cNvPr id="4" name="TextBox 3">
            <a:extLst>
              <a:ext uri="{FF2B5EF4-FFF2-40B4-BE49-F238E27FC236}">
                <a16:creationId xmlns:a16="http://schemas.microsoft.com/office/drawing/2014/main" id="{10078A11-50FC-E1C9-7818-1F639B045C3C}"/>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effectual working of each measure, edifying itself in Love  . . .</a:t>
            </a:r>
          </a:p>
        </p:txBody>
      </p:sp>
      <p:pic>
        <p:nvPicPr>
          <p:cNvPr id="6" name="Graphic 5" descr="Open book outline">
            <a:extLst>
              <a:ext uri="{FF2B5EF4-FFF2-40B4-BE49-F238E27FC236}">
                <a16:creationId xmlns:a16="http://schemas.microsoft.com/office/drawing/2014/main" id="{4E9E2834-3AA8-E4C3-53A3-A29C2749A7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71990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5D7C4-5ADF-5026-70FD-3F6E8E8FE4F7}"/>
            </a:ext>
          </a:extLst>
        </p:cNvPr>
        <p:cNvGrpSpPr/>
        <p:nvPr/>
      </p:nvGrpSpPr>
      <p:grpSpPr>
        <a:xfrm>
          <a:off x="0" y="0"/>
          <a:ext cx="0" cy="0"/>
          <a:chOff x="0" y="0"/>
          <a:chExt cx="0" cy="0"/>
        </a:xfrm>
      </p:grpSpPr>
      <p:pic>
        <p:nvPicPr>
          <p:cNvPr id="6" name="Picture 5" descr="A person in a suit and tie&#10;&#10;Description automatically generated">
            <a:extLst>
              <a:ext uri="{FF2B5EF4-FFF2-40B4-BE49-F238E27FC236}">
                <a16:creationId xmlns:a16="http://schemas.microsoft.com/office/drawing/2014/main" id="{39B31C06-5D1B-1787-F136-CD75E57A9161}"/>
              </a:ext>
            </a:extLst>
          </p:cNvPr>
          <p:cNvPicPr>
            <a:picLocks noChangeAspect="1"/>
          </p:cNvPicPr>
          <p:nvPr/>
        </p:nvPicPr>
        <p:blipFill>
          <a:blip r:embed="rId2">
            <a:alphaModFix/>
            <a:extLst>
              <a:ext uri="{BEBA8EAE-BF5A-486C-A8C5-ECC9F3942E4B}">
                <a14:imgProps xmlns:a14="http://schemas.microsoft.com/office/drawing/2010/main">
                  <a14:imgLayer r:embed="rId3">
                    <a14:imgEffect>
                      <a14:sharpenSoften amount="60000"/>
                    </a14:imgEffect>
                    <a14:imgEffect>
                      <a14:saturation sat="400000"/>
                    </a14:imgEffect>
                    <a14:imgEffect>
                      <a14:brightnessContrast bright="-49000" contrast="-9000"/>
                    </a14:imgEffect>
                  </a14:imgLayer>
                </a14:imgProps>
              </a:ext>
              <a:ext uri="{28A0092B-C50C-407E-A947-70E740481C1C}">
                <a14:useLocalDpi xmlns:a14="http://schemas.microsoft.com/office/drawing/2010/main" val="0"/>
              </a:ext>
            </a:extLst>
          </a:blip>
          <a:stretch>
            <a:fillRect/>
          </a:stretch>
        </p:blipFill>
        <p:spPr>
          <a:xfrm>
            <a:off x="10767381" y="5288777"/>
            <a:ext cx="1424619" cy="1569223"/>
          </a:xfrm>
          <a:prstGeom prst="rect">
            <a:avLst/>
          </a:prstGeom>
        </p:spPr>
      </p:pic>
      <p:sp>
        <p:nvSpPr>
          <p:cNvPr id="2" name="Title 1">
            <a:extLst>
              <a:ext uri="{FF2B5EF4-FFF2-40B4-BE49-F238E27FC236}">
                <a16:creationId xmlns:a16="http://schemas.microsoft.com/office/drawing/2014/main" id="{AD150CD7-E8A9-4626-F39A-D9DB819452C4}"/>
              </a:ext>
            </a:extLst>
          </p:cNvPr>
          <p:cNvSpPr>
            <a:spLocks noGrp="1"/>
          </p:cNvSpPr>
          <p:nvPr>
            <p:ph type="title"/>
          </p:nvPr>
        </p:nvSpPr>
        <p:spPr>
          <a:xfrm>
            <a:off x="245942" y="0"/>
            <a:ext cx="11946058" cy="923330"/>
          </a:xfrm>
        </p:spPr>
        <p:txBody>
          <a:bodyPr>
            <a:noAutofit/>
          </a:bodyPr>
          <a:lstStyle/>
          <a:p>
            <a:r>
              <a:rPr lang="en-US" sz="4000" dirty="0">
                <a:latin typeface="Aptos ExtraBold" panose="020B0004020202020204" pitchFamily="34" charset="0"/>
              </a:rPr>
              <a:t>65-1125 The Invisible Union Of The Bride Of Christ</a:t>
            </a:r>
          </a:p>
        </p:txBody>
      </p:sp>
      <p:sp>
        <p:nvSpPr>
          <p:cNvPr id="3" name="TextBox 2">
            <a:extLst>
              <a:ext uri="{FF2B5EF4-FFF2-40B4-BE49-F238E27FC236}">
                <a16:creationId xmlns:a16="http://schemas.microsoft.com/office/drawing/2014/main" id="{FC46DEBB-BA83-529E-4253-2919C1096293}"/>
              </a:ext>
            </a:extLst>
          </p:cNvPr>
          <p:cNvSpPr txBox="1"/>
          <p:nvPr/>
        </p:nvSpPr>
        <p:spPr>
          <a:xfrm>
            <a:off x="287983" y="775663"/>
            <a:ext cx="11904017" cy="5632311"/>
          </a:xfrm>
          <a:prstGeom prst="rect">
            <a:avLst/>
          </a:prstGeom>
          <a:noFill/>
        </p:spPr>
        <p:txBody>
          <a:bodyPr wrap="square" rtlCol="0">
            <a:spAutoFit/>
          </a:bodyPr>
          <a:lstStyle/>
          <a:p>
            <a:r>
              <a:rPr lang="en-US" sz="6000" dirty="0">
                <a:latin typeface="Aptos Display" panose="020B0004020202020204" pitchFamily="34" charset="0"/>
              </a:rPr>
              <a:t>Then we’ve got the revelation in this last days, </a:t>
            </a:r>
            <a:r>
              <a:rPr lang="en-US" sz="6000" dirty="0">
                <a:solidFill>
                  <a:schemeClr val="accent2">
                    <a:lumMod val="40000"/>
                    <a:lumOff val="60000"/>
                  </a:schemeClr>
                </a:solidFill>
                <a:latin typeface="Aptos Display" panose="020B0004020202020204" pitchFamily="34" charset="0"/>
              </a:rPr>
              <a:t>for the Message of the Lord God to gather </a:t>
            </a:r>
            <a:r>
              <a:rPr lang="en-US" sz="6000" b="1" u="sng" dirty="0">
                <a:solidFill>
                  <a:schemeClr val="accent2">
                    <a:lumMod val="40000"/>
                    <a:lumOff val="60000"/>
                  </a:schemeClr>
                </a:solidFill>
                <a:latin typeface="Aptos Display" panose="020B0004020202020204" pitchFamily="34" charset="0"/>
              </a:rPr>
              <a:t>His Bride </a:t>
            </a:r>
            <a:r>
              <a:rPr lang="en-US" sz="6000" dirty="0">
                <a:solidFill>
                  <a:schemeClr val="accent2">
                    <a:lumMod val="40000"/>
                    <a:lumOff val="60000"/>
                  </a:schemeClr>
                </a:solidFill>
                <a:latin typeface="Aptos Display" panose="020B0004020202020204" pitchFamily="34" charset="0"/>
              </a:rPr>
              <a:t>together</a:t>
            </a:r>
            <a:r>
              <a:rPr lang="en-US" sz="6000" dirty="0">
                <a:latin typeface="Aptos Display" panose="020B0004020202020204" pitchFamily="34" charset="0"/>
              </a:rPr>
              <a:t>. No other age has it been promised. </a:t>
            </a:r>
            <a:r>
              <a:rPr lang="en-US" sz="6000" b="1" u="sng" dirty="0">
                <a:solidFill>
                  <a:schemeClr val="accent2">
                    <a:lumMod val="40000"/>
                    <a:lumOff val="60000"/>
                  </a:schemeClr>
                </a:solidFill>
                <a:latin typeface="Aptos Display" panose="020B0004020202020204" pitchFamily="34" charset="0"/>
              </a:rPr>
              <a:t>It’s promised in this age</a:t>
            </a:r>
            <a:r>
              <a:rPr lang="en-US" sz="6000" dirty="0">
                <a:latin typeface="Aptos Display" panose="020B0004020202020204" pitchFamily="34" charset="0"/>
              </a:rPr>
              <a:t>: Malachi 4, Luke 17:30, Saint John 14:12, Joel 2:38. </a:t>
            </a:r>
          </a:p>
        </p:txBody>
      </p:sp>
    </p:spTree>
    <p:extLst>
      <p:ext uri="{BB962C8B-B14F-4D97-AF65-F5344CB8AC3E}">
        <p14:creationId xmlns:p14="http://schemas.microsoft.com/office/powerpoint/2010/main" val="1006411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C42F7-09FF-3F47-1DBE-3DFEEF1768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420007-A8BE-D106-FF70-7E132B8A9C58}"/>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Kindergarten teacher?</a:t>
            </a:r>
          </a:p>
        </p:txBody>
      </p:sp>
    </p:spTree>
    <p:extLst>
      <p:ext uri="{BB962C8B-B14F-4D97-AF65-F5344CB8AC3E}">
        <p14:creationId xmlns:p14="http://schemas.microsoft.com/office/powerpoint/2010/main" val="1731231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A0705-C08F-A20A-84B3-CE5D4D26A2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626727-E4B9-8147-5BE2-EF573CB82320}"/>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NO! The </a:t>
            </a:r>
            <a:r>
              <a:rPr lang="en-US" sz="8800" b="1" u="sng" dirty="0">
                <a:solidFill>
                  <a:schemeClr val="accent2">
                    <a:lumMod val="40000"/>
                    <a:lumOff val="60000"/>
                  </a:schemeClr>
                </a:solidFill>
                <a:latin typeface="Aptos Display" panose="020B0004020202020204" pitchFamily="34" charset="0"/>
              </a:rPr>
              <a:t>Tutor</a:t>
            </a:r>
            <a:r>
              <a:rPr lang="en-US" sz="8800" dirty="0">
                <a:latin typeface="Aptos Display" panose="020B0004020202020204" pitchFamily="34" charset="0"/>
              </a:rPr>
              <a:t>.</a:t>
            </a:r>
          </a:p>
        </p:txBody>
      </p:sp>
    </p:spTree>
    <p:extLst>
      <p:ext uri="{BB962C8B-B14F-4D97-AF65-F5344CB8AC3E}">
        <p14:creationId xmlns:p14="http://schemas.microsoft.com/office/powerpoint/2010/main" val="836642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21C27DE-DAC6-465F-9DFE-0F34C32110D8}" vid="{FF5C57EB-A11D-4EF0-B271-AC86AB0C34C4}"/>
    </a:ext>
  </a:extLst>
</a:theme>
</file>

<file path=docProps/app.xml><?xml version="1.0" encoding="utf-8"?>
<Properties xmlns="http://schemas.openxmlformats.org/officeDocument/2006/extended-properties" xmlns:vt="http://schemas.openxmlformats.org/officeDocument/2006/docPropsVTypes">
  <Template>00-0000 Template_New</Template>
  <TotalTime>60</TotalTime>
  <Words>1663</Words>
  <Application>Microsoft Office PowerPoint</Application>
  <PresentationFormat>Widescreen</PresentationFormat>
  <Paragraphs>67</Paragraphs>
  <Slides>35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Abadi Extra Light</vt:lpstr>
      <vt:lpstr>Aptos Display</vt:lpstr>
      <vt:lpstr>Aptos ExtraBold</vt:lpstr>
      <vt:lpstr>Arial</vt:lpstr>
      <vt:lpstr>Arial Nova Cond Light</vt:lpstr>
      <vt:lpstr>Calibri</vt:lpstr>
      <vt:lpstr>Calibri Light</vt:lpstr>
      <vt:lpstr>Office Theme</vt:lpstr>
      <vt:lpstr>  ADOPTION #6</vt:lpstr>
      <vt:lpstr>EPHESIANS 2 : 8 - 10</vt:lpstr>
      <vt:lpstr>ROMANS 4 : 13 - 16</vt:lpstr>
      <vt:lpstr>EPHESIANS 3 : 16 - 21</vt:lpstr>
      <vt:lpstr>EPHESIANS 4 : 7</vt:lpstr>
      <vt:lpstr>EPHESIANS 4 : 11 - 16</vt:lpstr>
      <vt:lpstr>65-1125 The Invisible Union Of The Bride Of Christ</vt:lpstr>
      <vt:lpstr>Kindergarten teacher?</vt:lpstr>
      <vt:lpstr>NO! The Tutor.</vt:lpstr>
      <vt:lpstr>Not the church …  His Bride.</vt:lpstr>
      <vt:lpstr>Supernatural power builds The Body  FROM THE INSIDE   His Sons &amp; Daughters.</vt:lpstr>
      <vt:lpstr>65-0117 A Paradox</vt:lpstr>
      <vt:lpstr>65-0117 A Paradox</vt:lpstr>
      <vt:lpstr>65-0117 A Paradox</vt:lpstr>
      <vt:lpstr>65-0117 A Paradox</vt:lpstr>
      <vt:lpstr>63-0825E Perfect Faith</vt:lpstr>
      <vt:lpstr>63-0825E Perfect Faith</vt:lpstr>
      <vt:lpstr>63-0825E Perfect Faith</vt:lpstr>
      <vt:lpstr>63-0825E Perfect Faith</vt:lpstr>
      <vt:lpstr>63-0825E Perfect Faith</vt:lpstr>
      <vt:lpstr>60-0313 Hear Ye Him</vt:lpstr>
      <vt:lpstr>60-0313 Hear Ye Him</vt:lpstr>
      <vt:lpstr>60-0313 Hear Ye Him</vt:lpstr>
      <vt:lpstr>60-0313 Hear Ye Him</vt:lpstr>
      <vt:lpstr>60-0313 Hear Ye Him</vt:lpstr>
      <vt:lpstr>60-0313 Hear Ye Him</vt:lpstr>
      <vt:lpstr>60-0313 Hear Ye Him</vt:lpstr>
      <vt:lpstr>60-0313 Hear Ye Him</vt:lpstr>
      <vt:lpstr>60-0313 Hear Ye Him</vt:lpstr>
      <vt:lpstr>60-0313 Hear Ye Him</vt:lpstr>
      <vt:lpstr>60-0313 Hear Ye Him</vt:lpstr>
      <vt:lpstr>60-0313 Hear Ye Him</vt:lpstr>
      <vt:lpstr>60-0313 Hear Ye Him</vt:lpstr>
      <vt:lpstr>60-0313 Hear Ye Him</vt:lpstr>
      <vt:lpstr>60-0313 Hear Ye Him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Nathaniel Sias</dc:creator>
  <cp:lastModifiedBy>Nathaniel Sias</cp:lastModifiedBy>
  <cp:revision>1</cp:revision>
  <dcterms:created xsi:type="dcterms:W3CDTF">2025-05-28T22:20:08Z</dcterms:created>
  <dcterms:modified xsi:type="dcterms:W3CDTF">2025-05-28T23:21:04Z</dcterms:modified>
</cp:coreProperties>
</file>